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36"/>
  </p:notesMasterIdLst>
  <p:sldIdLst>
    <p:sldId id="256" r:id="rId3"/>
    <p:sldId id="258" r:id="rId4"/>
    <p:sldId id="290" r:id="rId5"/>
    <p:sldId id="291" r:id="rId6"/>
    <p:sldId id="265" r:id="rId7"/>
    <p:sldId id="311" r:id="rId8"/>
    <p:sldId id="312" r:id="rId9"/>
    <p:sldId id="293" r:id="rId10"/>
    <p:sldId id="309" r:id="rId11"/>
    <p:sldId id="263" r:id="rId12"/>
    <p:sldId id="310" r:id="rId13"/>
    <p:sldId id="274" r:id="rId14"/>
    <p:sldId id="277" r:id="rId15"/>
    <p:sldId id="275" r:id="rId16"/>
    <p:sldId id="276" r:id="rId17"/>
    <p:sldId id="260" r:id="rId18"/>
    <p:sldId id="259" r:id="rId19"/>
    <p:sldId id="267" r:id="rId20"/>
    <p:sldId id="294" r:id="rId21"/>
    <p:sldId id="299" r:id="rId22"/>
    <p:sldId id="264" r:id="rId23"/>
    <p:sldId id="300" r:id="rId24"/>
    <p:sldId id="268" r:id="rId25"/>
    <p:sldId id="270" r:id="rId26"/>
    <p:sldId id="280" r:id="rId27"/>
    <p:sldId id="303" r:id="rId28"/>
    <p:sldId id="298" r:id="rId29"/>
    <p:sldId id="304" r:id="rId30"/>
    <p:sldId id="295" r:id="rId31"/>
    <p:sldId id="306" r:id="rId32"/>
    <p:sldId id="296" r:id="rId33"/>
    <p:sldId id="281" r:id="rId34"/>
    <p:sldId id="313" r:id="rId35"/>
  </p:sldIdLst>
  <p:sldSz cx="9144000" cy="6858000" type="screen4x3"/>
  <p:notesSz cx="6858000" cy="9144000"/>
  <p:defaultTextStyle>
    <a:defPPr>
      <a:defRPr lang="es-A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7A18"/>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24" autoAdjust="0"/>
  </p:normalViewPr>
  <p:slideViewPr>
    <p:cSldViewPr>
      <p:cViewPr>
        <p:scale>
          <a:sx n="70" d="100"/>
          <a:sy n="70" d="100"/>
        </p:scale>
        <p:origin x="-58" y="54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s-A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1FFCE47C-303B-40CE-8058-C7FF6E99BB31}" type="datetimeFigureOut">
              <a:rPr lang="es-AR"/>
              <a:pPr>
                <a:defRPr/>
              </a:pPr>
              <a:t>08/08/2012</a:t>
            </a:fld>
            <a:endParaRPr lang="es-AR"/>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AR" noProof="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AR" noProof="0"/>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s-A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73D74F20-D364-43D3-81C4-84762E5908A3}" type="slidenum">
              <a:rPr lang="es-AR"/>
              <a:pPr>
                <a:defRPr/>
              </a:pPr>
              <a:t>‹Nº›</a:t>
            </a:fld>
            <a:endParaRPr lang="es-A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74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9938"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smtClean="0"/>
          </a:p>
        </p:txBody>
      </p:sp>
      <p:sp>
        <p:nvSpPr>
          <p:cNvPr id="38916"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C890C62-17B8-4E99-9242-C9D5B4BF730E}" type="slidenum">
              <a:rPr lang="es-AR"/>
              <a:pPr fontAlgn="base">
                <a:spcBef>
                  <a:spcPct val="0"/>
                </a:spcBef>
                <a:spcAft>
                  <a:spcPct val="0"/>
                </a:spcAft>
                <a:defRPr/>
              </a:pPr>
              <a:t>12</a:t>
            </a:fld>
            <a:endParaRPr lang="es-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AR"/>
          </a:p>
        </p:txBody>
      </p:sp>
      <p:sp>
        <p:nvSpPr>
          <p:cNvPr id="4" name="3 Marcador de fecha"/>
          <p:cNvSpPr>
            <a:spLocks noGrp="1"/>
          </p:cNvSpPr>
          <p:nvPr>
            <p:ph type="dt" sz="half" idx="10"/>
          </p:nvPr>
        </p:nvSpPr>
        <p:spPr/>
        <p:txBody>
          <a:bodyPr/>
          <a:lstStyle>
            <a:lvl1pPr>
              <a:defRPr/>
            </a:lvl1pPr>
          </a:lstStyle>
          <a:p>
            <a:pPr>
              <a:defRPr/>
            </a:pPr>
            <a:fld id="{811B1AA1-91AD-41D8-A044-0CE0DC2BB741}" type="datetimeFigureOut">
              <a:rPr lang="es-AR"/>
              <a:pPr>
                <a:defRPr/>
              </a:pPr>
              <a:t>08/08/2012</a:t>
            </a:fld>
            <a:endParaRPr lang="es-AR"/>
          </a:p>
        </p:txBody>
      </p:sp>
      <p:sp>
        <p:nvSpPr>
          <p:cNvPr id="5" name="4 Marcador de pie de página"/>
          <p:cNvSpPr>
            <a:spLocks noGrp="1"/>
          </p:cNvSpPr>
          <p:nvPr>
            <p:ph type="ftr" sz="quarter" idx="11"/>
          </p:nvPr>
        </p:nvSpPr>
        <p:spPr/>
        <p:txBody>
          <a:bodyPr/>
          <a:lstStyle>
            <a:lvl1pPr>
              <a:defRPr/>
            </a:lvl1pPr>
          </a:lstStyle>
          <a:p>
            <a:pPr>
              <a:defRPr/>
            </a:pPr>
            <a:endParaRPr lang="es-AR"/>
          </a:p>
        </p:txBody>
      </p:sp>
      <p:sp>
        <p:nvSpPr>
          <p:cNvPr id="6" name="5 Marcador de número de diapositiva"/>
          <p:cNvSpPr>
            <a:spLocks noGrp="1"/>
          </p:cNvSpPr>
          <p:nvPr>
            <p:ph type="sldNum" sz="quarter" idx="12"/>
          </p:nvPr>
        </p:nvSpPr>
        <p:spPr/>
        <p:txBody>
          <a:bodyPr/>
          <a:lstStyle>
            <a:lvl1pPr>
              <a:defRPr/>
            </a:lvl1pPr>
          </a:lstStyle>
          <a:p>
            <a:pPr>
              <a:defRPr/>
            </a:pPr>
            <a:fld id="{348D862E-72FE-4BF9-81FE-2C9E997CFEA6}" type="slidenum">
              <a:rPr lang="es-AR"/>
              <a:pPr>
                <a:defRPr/>
              </a:pPr>
              <a:t>‹Nº›</a:t>
            </a:fld>
            <a:endParaRPr lang="es-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lvl1pPr>
              <a:defRPr/>
            </a:lvl1pPr>
          </a:lstStyle>
          <a:p>
            <a:pPr>
              <a:defRPr/>
            </a:pPr>
            <a:fld id="{1816E8CC-C5A0-4B08-A9DC-A3382620170A}" type="datetimeFigureOut">
              <a:rPr lang="es-AR"/>
              <a:pPr>
                <a:defRPr/>
              </a:pPr>
              <a:t>08/08/2012</a:t>
            </a:fld>
            <a:endParaRPr lang="es-AR"/>
          </a:p>
        </p:txBody>
      </p:sp>
      <p:sp>
        <p:nvSpPr>
          <p:cNvPr id="5" name="4 Marcador de pie de página"/>
          <p:cNvSpPr>
            <a:spLocks noGrp="1"/>
          </p:cNvSpPr>
          <p:nvPr>
            <p:ph type="ftr" sz="quarter" idx="11"/>
          </p:nvPr>
        </p:nvSpPr>
        <p:spPr/>
        <p:txBody>
          <a:bodyPr/>
          <a:lstStyle>
            <a:lvl1pPr>
              <a:defRPr/>
            </a:lvl1pPr>
          </a:lstStyle>
          <a:p>
            <a:pPr>
              <a:defRPr/>
            </a:pPr>
            <a:endParaRPr lang="es-AR"/>
          </a:p>
        </p:txBody>
      </p:sp>
      <p:sp>
        <p:nvSpPr>
          <p:cNvPr id="6" name="5 Marcador de número de diapositiva"/>
          <p:cNvSpPr>
            <a:spLocks noGrp="1"/>
          </p:cNvSpPr>
          <p:nvPr>
            <p:ph type="sldNum" sz="quarter" idx="12"/>
          </p:nvPr>
        </p:nvSpPr>
        <p:spPr/>
        <p:txBody>
          <a:bodyPr/>
          <a:lstStyle>
            <a:lvl1pPr>
              <a:defRPr/>
            </a:lvl1pPr>
          </a:lstStyle>
          <a:p>
            <a:pPr>
              <a:defRPr/>
            </a:pPr>
            <a:fld id="{CDE8647A-5B3F-452E-912B-29B182DDB128}" type="slidenum">
              <a:rPr lang="es-AR"/>
              <a:pPr>
                <a:defRPr/>
              </a:pPr>
              <a:t>‹Nº›</a:t>
            </a:fld>
            <a:endParaRPr lang="es-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lvl1pPr>
              <a:defRPr/>
            </a:lvl1pPr>
          </a:lstStyle>
          <a:p>
            <a:pPr>
              <a:defRPr/>
            </a:pPr>
            <a:fld id="{56AA00A6-5BAD-42E2-8B23-3B76FBB6705F}" type="datetimeFigureOut">
              <a:rPr lang="es-AR"/>
              <a:pPr>
                <a:defRPr/>
              </a:pPr>
              <a:t>08/08/2012</a:t>
            </a:fld>
            <a:endParaRPr lang="es-AR"/>
          </a:p>
        </p:txBody>
      </p:sp>
      <p:sp>
        <p:nvSpPr>
          <p:cNvPr id="5" name="4 Marcador de pie de página"/>
          <p:cNvSpPr>
            <a:spLocks noGrp="1"/>
          </p:cNvSpPr>
          <p:nvPr>
            <p:ph type="ftr" sz="quarter" idx="11"/>
          </p:nvPr>
        </p:nvSpPr>
        <p:spPr/>
        <p:txBody>
          <a:bodyPr/>
          <a:lstStyle>
            <a:lvl1pPr>
              <a:defRPr/>
            </a:lvl1pPr>
          </a:lstStyle>
          <a:p>
            <a:pPr>
              <a:defRPr/>
            </a:pPr>
            <a:endParaRPr lang="es-AR"/>
          </a:p>
        </p:txBody>
      </p:sp>
      <p:sp>
        <p:nvSpPr>
          <p:cNvPr id="6" name="5 Marcador de número de diapositiva"/>
          <p:cNvSpPr>
            <a:spLocks noGrp="1"/>
          </p:cNvSpPr>
          <p:nvPr>
            <p:ph type="sldNum" sz="quarter" idx="12"/>
          </p:nvPr>
        </p:nvSpPr>
        <p:spPr/>
        <p:txBody>
          <a:bodyPr/>
          <a:lstStyle>
            <a:lvl1pPr>
              <a:defRPr/>
            </a:lvl1pPr>
          </a:lstStyle>
          <a:p>
            <a:pPr>
              <a:defRPr/>
            </a:pPr>
            <a:fld id="{96D250C0-88C1-492B-9C8A-27121FA8E6E9}" type="slidenum">
              <a:rPr lang="es-AR"/>
              <a:pPr>
                <a:defRPr/>
              </a:pPr>
              <a:t>‹Nº›</a:t>
            </a:fld>
            <a:endParaRPr lang="es-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pPr>
              <a:defRPr/>
            </a:pPr>
            <a:fld id="{5DE595E1-665C-4049-9060-C625B94238E8}" type="datetimeFigureOut">
              <a:rPr lang="es-ES"/>
              <a:pPr>
                <a:defRPr/>
              </a:pPr>
              <a:t>08/08/2012</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9F62F629-55BD-4CBA-B3AC-2A614BBB04AE}" type="slidenum">
              <a:rPr lang="es-ES"/>
              <a:pPr>
                <a:defRPr/>
              </a:pPr>
              <a:t>‹Nº›</a:t>
            </a:fld>
            <a:endParaRPr lang="es-E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E83A552E-BAD7-4D9D-88EA-C88D55361BC1}" type="datetimeFigureOut">
              <a:rPr lang="es-ES"/>
              <a:pPr>
                <a:defRPr/>
              </a:pPr>
              <a:t>08/08/2012</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90E26813-1683-47E4-A7DB-AF0EAA3C46A5}" type="slidenum">
              <a:rPr lang="es-ES"/>
              <a:pPr>
                <a:defRPr/>
              </a:pPr>
              <a:t>‹Nº›</a:t>
            </a:fld>
            <a:endParaRPr lang="es-E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A0BDF9CD-4177-44C0-AC4F-5D0BD2B144D4}" type="datetimeFigureOut">
              <a:rPr lang="es-ES"/>
              <a:pPr>
                <a:defRPr/>
              </a:pPr>
              <a:t>08/08/2012</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F3EBB6F5-DBE9-4688-8155-2CFAEE5862A5}" type="slidenum">
              <a:rPr lang="es-ES"/>
              <a:pPr>
                <a:defRPr/>
              </a:pPr>
              <a:t>‹Nº›</a:t>
            </a:fld>
            <a:endParaRPr lang="es-E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p:txBody>
          <a:bodyPr/>
          <a:lstStyle>
            <a:lvl1pPr>
              <a:defRPr/>
            </a:lvl1pPr>
          </a:lstStyle>
          <a:p>
            <a:pPr>
              <a:defRPr/>
            </a:pPr>
            <a:fld id="{D56E4435-7EC6-49B5-9BD1-C74613A27195}" type="datetimeFigureOut">
              <a:rPr lang="es-ES"/>
              <a:pPr>
                <a:defRPr/>
              </a:pPr>
              <a:t>08/08/2012</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8D0842C8-0002-4411-9336-6E6B389F04B7}" type="slidenum">
              <a:rPr lang="es-ES"/>
              <a:pPr>
                <a:defRPr/>
              </a:pPr>
              <a:t>‹Nº›</a:t>
            </a:fld>
            <a:endParaRPr lang="es-E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3 Marcador de fecha"/>
          <p:cNvSpPr>
            <a:spLocks noGrp="1"/>
          </p:cNvSpPr>
          <p:nvPr>
            <p:ph type="dt" sz="half" idx="10"/>
          </p:nvPr>
        </p:nvSpPr>
        <p:spPr/>
        <p:txBody>
          <a:bodyPr/>
          <a:lstStyle>
            <a:lvl1pPr>
              <a:defRPr/>
            </a:lvl1pPr>
          </a:lstStyle>
          <a:p>
            <a:pPr>
              <a:defRPr/>
            </a:pPr>
            <a:fld id="{929F29F5-837C-44C0-9385-093AD426390B}" type="datetimeFigureOut">
              <a:rPr lang="es-ES"/>
              <a:pPr>
                <a:defRPr/>
              </a:pPr>
              <a:t>08/08/2012</a:t>
            </a:fld>
            <a:endParaRPr lang="es-ES"/>
          </a:p>
        </p:txBody>
      </p:sp>
      <p:sp>
        <p:nvSpPr>
          <p:cNvPr id="8" name="4 Marcador de pie de página"/>
          <p:cNvSpPr>
            <a:spLocks noGrp="1"/>
          </p:cNvSpPr>
          <p:nvPr>
            <p:ph type="ftr" sz="quarter" idx="11"/>
          </p:nvPr>
        </p:nvSpPr>
        <p:spPr/>
        <p:txBody>
          <a:bodyPr/>
          <a:lstStyle>
            <a:lvl1pPr>
              <a:defRPr/>
            </a:lvl1pPr>
          </a:lstStyle>
          <a:p>
            <a:pPr>
              <a:defRPr/>
            </a:pPr>
            <a:endParaRPr lang="es-ES"/>
          </a:p>
        </p:txBody>
      </p:sp>
      <p:sp>
        <p:nvSpPr>
          <p:cNvPr id="9" name="5 Marcador de número de diapositiva"/>
          <p:cNvSpPr>
            <a:spLocks noGrp="1"/>
          </p:cNvSpPr>
          <p:nvPr>
            <p:ph type="sldNum" sz="quarter" idx="12"/>
          </p:nvPr>
        </p:nvSpPr>
        <p:spPr/>
        <p:txBody>
          <a:bodyPr/>
          <a:lstStyle>
            <a:lvl1pPr>
              <a:defRPr/>
            </a:lvl1pPr>
          </a:lstStyle>
          <a:p>
            <a:pPr>
              <a:defRPr/>
            </a:pPr>
            <a:fld id="{18682016-393D-4897-AE7E-0A949510CB8D}" type="slidenum">
              <a:rPr lang="es-ES"/>
              <a:pPr>
                <a:defRPr/>
              </a:pPr>
              <a:t>‹Nº›</a:t>
            </a:fld>
            <a:endParaRPr lang="es-E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3 Marcador de fecha"/>
          <p:cNvSpPr>
            <a:spLocks noGrp="1"/>
          </p:cNvSpPr>
          <p:nvPr>
            <p:ph type="dt" sz="half" idx="10"/>
          </p:nvPr>
        </p:nvSpPr>
        <p:spPr/>
        <p:txBody>
          <a:bodyPr/>
          <a:lstStyle>
            <a:lvl1pPr>
              <a:defRPr/>
            </a:lvl1pPr>
          </a:lstStyle>
          <a:p>
            <a:pPr>
              <a:defRPr/>
            </a:pPr>
            <a:fld id="{F568209E-2A2B-4E7C-8DF1-04B8A243C56A}" type="datetimeFigureOut">
              <a:rPr lang="es-ES"/>
              <a:pPr>
                <a:defRPr/>
              </a:pPr>
              <a:t>08/08/2012</a:t>
            </a:fld>
            <a:endParaRPr lang="es-ES"/>
          </a:p>
        </p:txBody>
      </p:sp>
      <p:sp>
        <p:nvSpPr>
          <p:cNvPr id="4" name="4 Marcador de pie de página"/>
          <p:cNvSpPr>
            <a:spLocks noGrp="1"/>
          </p:cNvSpPr>
          <p:nvPr>
            <p:ph type="ftr" sz="quarter" idx="11"/>
          </p:nvPr>
        </p:nvSpPr>
        <p:spPr/>
        <p:txBody>
          <a:bodyPr/>
          <a:lstStyle>
            <a:lvl1pPr>
              <a:defRPr/>
            </a:lvl1pPr>
          </a:lstStyle>
          <a:p>
            <a:pPr>
              <a:defRPr/>
            </a:pPr>
            <a:endParaRPr lang="es-ES"/>
          </a:p>
        </p:txBody>
      </p:sp>
      <p:sp>
        <p:nvSpPr>
          <p:cNvPr id="5" name="5 Marcador de número de diapositiva"/>
          <p:cNvSpPr>
            <a:spLocks noGrp="1"/>
          </p:cNvSpPr>
          <p:nvPr>
            <p:ph type="sldNum" sz="quarter" idx="12"/>
          </p:nvPr>
        </p:nvSpPr>
        <p:spPr/>
        <p:txBody>
          <a:bodyPr/>
          <a:lstStyle>
            <a:lvl1pPr>
              <a:defRPr/>
            </a:lvl1pPr>
          </a:lstStyle>
          <a:p>
            <a:pPr>
              <a:defRPr/>
            </a:pPr>
            <a:fld id="{B64262F1-F6AD-49E5-BB8C-BA3889E73D21}" type="slidenum">
              <a:rPr lang="es-ES"/>
              <a:pPr>
                <a:defRPr/>
              </a:pPr>
              <a:t>‹Nº›</a:t>
            </a:fld>
            <a:endParaRPr lang="es-E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38B6856E-D918-4689-AF4A-14B034F7A9E2}" type="datetimeFigureOut">
              <a:rPr lang="es-ES"/>
              <a:pPr>
                <a:defRPr/>
              </a:pPr>
              <a:t>08/08/2012</a:t>
            </a:fld>
            <a:endParaRPr lang="es-ES"/>
          </a:p>
        </p:txBody>
      </p:sp>
      <p:sp>
        <p:nvSpPr>
          <p:cNvPr id="3" name="4 Marcador de pie de página"/>
          <p:cNvSpPr>
            <a:spLocks noGrp="1"/>
          </p:cNvSpPr>
          <p:nvPr>
            <p:ph type="ftr" sz="quarter" idx="11"/>
          </p:nvPr>
        </p:nvSpPr>
        <p:spPr/>
        <p:txBody>
          <a:bodyPr/>
          <a:lstStyle>
            <a:lvl1pPr>
              <a:defRPr/>
            </a:lvl1pPr>
          </a:lstStyle>
          <a:p>
            <a:pPr>
              <a:defRPr/>
            </a:pPr>
            <a:endParaRPr lang="es-ES"/>
          </a:p>
        </p:txBody>
      </p:sp>
      <p:sp>
        <p:nvSpPr>
          <p:cNvPr id="4" name="5 Marcador de número de diapositiva"/>
          <p:cNvSpPr>
            <a:spLocks noGrp="1"/>
          </p:cNvSpPr>
          <p:nvPr>
            <p:ph type="sldNum" sz="quarter" idx="12"/>
          </p:nvPr>
        </p:nvSpPr>
        <p:spPr/>
        <p:txBody>
          <a:bodyPr/>
          <a:lstStyle>
            <a:lvl1pPr>
              <a:defRPr/>
            </a:lvl1pPr>
          </a:lstStyle>
          <a:p>
            <a:pPr>
              <a:defRPr/>
            </a:pPr>
            <a:fld id="{0494DE49-C407-49FA-AF91-2CE26C210DB8}" type="slidenum">
              <a:rPr lang="es-ES"/>
              <a:pPr>
                <a:defRPr/>
              </a:pPr>
              <a:t>‹Nº›</a:t>
            </a:fld>
            <a:endParaRPr lang="es-E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AC59574F-3ACC-4733-B2D5-4D2D01BD79E3}" type="datetimeFigureOut">
              <a:rPr lang="es-ES"/>
              <a:pPr>
                <a:defRPr/>
              </a:pPr>
              <a:t>08/08/2012</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083E79B8-37FE-4FE5-A483-027F6DBC30C4}" type="slidenum">
              <a:rPr lang="es-ES"/>
              <a:pPr>
                <a:defRPr/>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lvl1pPr>
              <a:defRPr/>
            </a:lvl1pPr>
          </a:lstStyle>
          <a:p>
            <a:pPr>
              <a:defRPr/>
            </a:pPr>
            <a:fld id="{D173BEDF-9D7E-45EC-8EA3-B33444A715F5}" type="datetimeFigureOut">
              <a:rPr lang="es-AR"/>
              <a:pPr>
                <a:defRPr/>
              </a:pPr>
              <a:t>08/08/2012</a:t>
            </a:fld>
            <a:endParaRPr lang="es-AR"/>
          </a:p>
        </p:txBody>
      </p:sp>
      <p:sp>
        <p:nvSpPr>
          <p:cNvPr id="5" name="4 Marcador de pie de página"/>
          <p:cNvSpPr>
            <a:spLocks noGrp="1"/>
          </p:cNvSpPr>
          <p:nvPr>
            <p:ph type="ftr" sz="quarter" idx="11"/>
          </p:nvPr>
        </p:nvSpPr>
        <p:spPr/>
        <p:txBody>
          <a:bodyPr/>
          <a:lstStyle>
            <a:lvl1pPr>
              <a:defRPr/>
            </a:lvl1pPr>
          </a:lstStyle>
          <a:p>
            <a:pPr>
              <a:defRPr/>
            </a:pPr>
            <a:endParaRPr lang="es-AR"/>
          </a:p>
        </p:txBody>
      </p:sp>
      <p:sp>
        <p:nvSpPr>
          <p:cNvPr id="6" name="5 Marcador de número de diapositiva"/>
          <p:cNvSpPr>
            <a:spLocks noGrp="1"/>
          </p:cNvSpPr>
          <p:nvPr>
            <p:ph type="sldNum" sz="quarter" idx="12"/>
          </p:nvPr>
        </p:nvSpPr>
        <p:spPr/>
        <p:txBody>
          <a:bodyPr/>
          <a:lstStyle>
            <a:lvl1pPr>
              <a:defRPr/>
            </a:lvl1pPr>
          </a:lstStyle>
          <a:p>
            <a:pPr>
              <a:defRPr/>
            </a:pPr>
            <a:fld id="{D7087659-6A2A-4CA3-9404-0F9933817389}" type="slidenum">
              <a:rPr lang="es-AR"/>
              <a:pPr>
                <a:defRPr/>
              </a:pPr>
              <a:t>‹Nº›</a:t>
            </a:fld>
            <a:endParaRPr lang="es-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3903B413-218B-460D-BCEA-DCFEF68C76A3}" type="datetimeFigureOut">
              <a:rPr lang="es-ES"/>
              <a:pPr>
                <a:defRPr/>
              </a:pPr>
              <a:t>08/08/2012</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12D893C3-851E-49E8-9CB0-A4B416F9313B}" type="slidenum">
              <a:rPr lang="es-ES"/>
              <a:pPr>
                <a:defRPr/>
              </a:pPr>
              <a:t>‹Nº›</a:t>
            </a:fld>
            <a:endParaRPr lang="es-E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7014614E-1838-4A6C-AB06-5B0CF7B46650}" type="datetimeFigureOut">
              <a:rPr lang="es-ES"/>
              <a:pPr>
                <a:defRPr/>
              </a:pPr>
              <a:t>08/08/2012</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BB18081A-F881-4BCA-906C-1420BF5B9F49}" type="slidenum">
              <a:rPr lang="es-ES"/>
              <a:pPr>
                <a:defRPr/>
              </a:pPr>
              <a:t>‹Nº›</a:t>
            </a:fld>
            <a:endParaRPr lang="es-E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FF94D73B-D674-4E9E-AC83-4DCDE51FA372}" type="datetimeFigureOut">
              <a:rPr lang="es-ES"/>
              <a:pPr>
                <a:defRPr/>
              </a:pPr>
              <a:t>08/08/2012</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17056A1A-27A5-4705-A476-17362153690E}" type="slidenum">
              <a:rPr lang="es-ES"/>
              <a:pPr>
                <a:defRPr/>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FA173AAE-92C4-407B-8339-92EF6E106C60}" type="datetimeFigureOut">
              <a:rPr lang="es-AR"/>
              <a:pPr>
                <a:defRPr/>
              </a:pPr>
              <a:t>08/08/2012</a:t>
            </a:fld>
            <a:endParaRPr lang="es-AR"/>
          </a:p>
        </p:txBody>
      </p:sp>
      <p:sp>
        <p:nvSpPr>
          <p:cNvPr id="5" name="4 Marcador de pie de página"/>
          <p:cNvSpPr>
            <a:spLocks noGrp="1"/>
          </p:cNvSpPr>
          <p:nvPr>
            <p:ph type="ftr" sz="quarter" idx="11"/>
          </p:nvPr>
        </p:nvSpPr>
        <p:spPr/>
        <p:txBody>
          <a:bodyPr/>
          <a:lstStyle>
            <a:lvl1pPr>
              <a:defRPr/>
            </a:lvl1pPr>
          </a:lstStyle>
          <a:p>
            <a:pPr>
              <a:defRPr/>
            </a:pPr>
            <a:endParaRPr lang="es-AR"/>
          </a:p>
        </p:txBody>
      </p:sp>
      <p:sp>
        <p:nvSpPr>
          <p:cNvPr id="6" name="5 Marcador de número de diapositiva"/>
          <p:cNvSpPr>
            <a:spLocks noGrp="1"/>
          </p:cNvSpPr>
          <p:nvPr>
            <p:ph type="sldNum" sz="quarter" idx="12"/>
          </p:nvPr>
        </p:nvSpPr>
        <p:spPr/>
        <p:txBody>
          <a:bodyPr/>
          <a:lstStyle>
            <a:lvl1pPr>
              <a:defRPr/>
            </a:lvl1pPr>
          </a:lstStyle>
          <a:p>
            <a:pPr>
              <a:defRPr/>
            </a:pPr>
            <a:fld id="{385AFA0C-BE5E-4077-B1C4-3B65EDE16B9D}" type="slidenum">
              <a:rPr lang="es-AR"/>
              <a:pPr>
                <a:defRPr/>
              </a:pPr>
              <a:t>‹Nº›</a:t>
            </a:fld>
            <a:endParaRPr lang="es-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3 Marcador de fecha"/>
          <p:cNvSpPr>
            <a:spLocks noGrp="1"/>
          </p:cNvSpPr>
          <p:nvPr>
            <p:ph type="dt" sz="half" idx="10"/>
          </p:nvPr>
        </p:nvSpPr>
        <p:spPr/>
        <p:txBody>
          <a:bodyPr/>
          <a:lstStyle>
            <a:lvl1pPr>
              <a:defRPr/>
            </a:lvl1pPr>
          </a:lstStyle>
          <a:p>
            <a:pPr>
              <a:defRPr/>
            </a:pPr>
            <a:fld id="{BAC76292-FFA2-4A20-9117-AFDB7755BCA2}" type="datetimeFigureOut">
              <a:rPr lang="es-AR"/>
              <a:pPr>
                <a:defRPr/>
              </a:pPr>
              <a:t>08/08/2012</a:t>
            </a:fld>
            <a:endParaRPr lang="es-AR"/>
          </a:p>
        </p:txBody>
      </p:sp>
      <p:sp>
        <p:nvSpPr>
          <p:cNvPr id="6" name="4 Marcador de pie de página"/>
          <p:cNvSpPr>
            <a:spLocks noGrp="1"/>
          </p:cNvSpPr>
          <p:nvPr>
            <p:ph type="ftr" sz="quarter" idx="11"/>
          </p:nvPr>
        </p:nvSpPr>
        <p:spPr/>
        <p:txBody>
          <a:bodyPr/>
          <a:lstStyle>
            <a:lvl1pPr>
              <a:defRPr/>
            </a:lvl1pPr>
          </a:lstStyle>
          <a:p>
            <a:pPr>
              <a:defRPr/>
            </a:pPr>
            <a:endParaRPr lang="es-AR"/>
          </a:p>
        </p:txBody>
      </p:sp>
      <p:sp>
        <p:nvSpPr>
          <p:cNvPr id="7" name="5 Marcador de número de diapositiva"/>
          <p:cNvSpPr>
            <a:spLocks noGrp="1"/>
          </p:cNvSpPr>
          <p:nvPr>
            <p:ph type="sldNum" sz="quarter" idx="12"/>
          </p:nvPr>
        </p:nvSpPr>
        <p:spPr/>
        <p:txBody>
          <a:bodyPr/>
          <a:lstStyle>
            <a:lvl1pPr>
              <a:defRPr/>
            </a:lvl1pPr>
          </a:lstStyle>
          <a:p>
            <a:pPr>
              <a:defRPr/>
            </a:pPr>
            <a:fld id="{C0636D57-0BC1-4A0E-B571-59406C186798}" type="slidenum">
              <a:rPr lang="es-AR"/>
              <a:pPr>
                <a:defRPr/>
              </a:pPr>
              <a:t>‹Nº›</a:t>
            </a:fld>
            <a:endParaRPr lang="es-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3 Marcador de fecha"/>
          <p:cNvSpPr>
            <a:spLocks noGrp="1"/>
          </p:cNvSpPr>
          <p:nvPr>
            <p:ph type="dt" sz="half" idx="10"/>
          </p:nvPr>
        </p:nvSpPr>
        <p:spPr/>
        <p:txBody>
          <a:bodyPr/>
          <a:lstStyle>
            <a:lvl1pPr>
              <a:defRPr/>
            </a:lvl1pPr>
          </a:lstStyle>
          <a:p>
            <a:pPr>
              <a:defRPr/>
            </a:pPr>
            <a:fld id="{9B17554F-EF92-44DE-A415-57A993E57ADD}" type="datetimeFigureOut">
              <a:rPr lang="es-AR"/>
              <a:pPr>
                <a:defRPr/>
              </a:pPr>
              <a:t>08/08/2012</a:t>
            </a:fld>
            <a:endParaRPr lang="es-AR"/>
          </a:p>
        </p:txBody>
      </p:sp>
      <p:sp>
        <p:nvSpPr>
          <p:cNvPr id="8" name="4 Marcador de pie de página"/>
          <p:cNvSpPr>
            <a:spLocks noGrp="1"/>
          </p:cNvSpPr>
          <p:nvPr>
            <p:ph type="ftr" sz="quarter" idx="11"/>
          </p:nvPr>
        </p:nvSpPr>
        <p:spPr/>
        <p:txBody>
          <a:bodyPr/>
          <a:lstStyle>
            <a:lvl1pPr>
              <a:defRPr/>
            </a:lvl1pPr>
          </a:lstStyle>
          <a:p>
            <a:pPr>
              <a:defRPr/>
            </a:pPr>
            <a:endParaRPr lang="es-AR"/>
          </a:p>
        </p:txBody>
      </p:sp>
      <p:sp>
        <p:nvSpPr>
          <p:cNvPr id="9" name="5 Marcador de número de diapositiva"/>
          <p:cNvSpPr>
            <a:spLocks noGrp="1"/>
          </p:cNvSpPr>
          <p:nvPr>
            <p:ph type="sldNum" sz="quarter" idx="12"/>
          </p:nvPr>
        </p:nvSpPr>
        <p:spPr/>
        <p:txBody>
          <a:bodyPr/>
          <a:lstStyle>
            <a:lvl1pPr>
              <a:defRPr/>
            </a:lvl1pPr>
          </a:lstStyle>
          <a:p>
            <a:pPr>
              <a:defRPr/>
            </a:pPr>
            <a:fld id="{594AD282-8F88-4399-B4BF-A4A428736133}" type="slidenum">
              <a:rPr lang="es-AR"/>
              <a:pPr>
                <a:defRPr/>
              </a:pPr>
              <a:t>‹Nº›</a:t>
            </a:fld>
            <a:endParaRPr lang="es-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3 Marcador de fecha"/>
          <p:cNvSpPr>
            <a:spLocks noGrp="1"/>
          </p:cNvSpPr>
          <p:nvPr>
            <p:ph type="dt" sz="half" idx="10"/>
          </p:nvPr>
        </p:nvSpPr>
        <p:spPr/>
        <p:txBody>
          <a:bodyPr/>
          <a:lstStyle>
            <a:lvl1pPr>
              <a:defRPr/>
            </a:lvl1pPr>
          </a:lstStyle>
          <a:p>
            <a:pPr>
              <a:defRPr/>
            </a:pPr>
            <a:fld id="{59521AD0-3816-4526-8E64-E05FC09D1ECA}" type="datetimeFigureOut">
              <a:rPr lang="es-AR"/>
              <a:pPr>
                <a:defRPr/>
              </a:pPr>
              <a:t>08/08/2012</a:t>
            </a:fld>
            <a:endParaRPr lang="es-AR"/>
          </a:p>
        </p:txBody>
      </p:sp>
      <p:sp>
        <p:nvSpPr>
          <p:cNvPr id="4" name="4 Marcador de pie de página"/>
          <p:cNvSpPr>
            <a:spLocks noGrp="1"/>
          </p:cNvSpPr>
          <p:nvPr>
            <p:ph type="ftr" sz="quarter" idx="11"/>
          </p:nvPr>
        </p:nvSpPr>
        <p:spPr/>
        <p:txBody>
          <a:bodyPr/>
          <a:lstStyle>
            <a:lvl1pPr>
              <a:defRPr/>
            </a:lvl1pPr>
          </a:lstStyle>
          <a:p>
            <a:pPr>
              <a:defRPr/>
            </a:pPr>
            <a:endParaRPr lang="es-AR"/>
          </a:p>
        </p:txBody>
      </p:sp>
      <p:sp>
        <p:nvSpPr>
          <p:cNvPr id="5" name="5 Marcador de número de diapositiva"/>
          <p:cNvSpPr>
            <a:spLocks noGrp="1"/>
          </p:cNvSpPr>
          <p:nvPr>
            <p:ph type="sldNum" sz="quarter" idx="12"/>
          </p:nvPr>
        </p:nvSpPr>
        <p:spPr/>
        <p:txBody>
          <a:bodyPr/>
          <a:lstStyle>
            <a:lvl1pPr>
              <a:defRPr/>
            </a:lvl1pPr>
          </a:lstStyle>
          <a:p>
            <a:pPr>
              <a:defRPr/>
            </a:pPr>
            <a:fld id="{BD3EABDB-E5BA-43E8-AAB1-3BE6661F31E8}" type="slidenum">
              <a:rPr lang="es-AR"/>
              <a:pPr>
                <a:defRPr/>
              </a:pPr>
              <a:t>‹Nº›</a:t>
            </a:fld>
            <a:endParaRPr lang="es-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77A196F7-7ABD-4120-AF1A-CC0DCA768E97}" type="datetimeFigureOut">
              <a:rPr lang="es-AR"/>
              <a:pPr>
                <a:defRPr/>
              </a:pPr>
              <a:t>08/08/2012</a:t>
            </a:fld>
            <a:endParaRPr lang="es-AR"/>
          </a:p>
        </p:txBody>
      </p:sp>
      <p:sp>
        <p:nvSpPr>
          <p:cNvPr id="3" name="4 Marcador de pie de página"/>
          <p:cNvSpPr>
            <a:spLocks noGrp="1"/>
          </p:cNvSpPr>
          <p:nvPr>
            <p:ph type="ftr" sz="quarter" idx="11"/>
          </p:nvPr>
        </p:nvSpPr>
        <p:spPr/>
        <p:txBody>
          <a:bodyPr/>
          <a:lstStyle>
            <a:lvl1pPr>
              <a:defRPr/>
            </a:lvl1pPr>
          </a:lstStyle>
          <a:p>
            <a:pPr>
              <a:defRPr/>
            </a:pPr>
            <a:endParaRPr lang="es-AR"/>
          </a:p>
        </p:txBody>
      </p:sp>
      <p:sp>
        <p:nvSpPr>
          <p:cNvPr id="4" name="5 Marcador de número de diapositiva"/>
          <p:cNvSpPr>
            <a:spLocks noGrp="1"/>
          </p:cNvSpPr>
          <p:nvPr>
            <p:ph type="sldNum" sz="quarter" idx="12"/>
          </p:nvPr>
        </p:nvSpPr>
        <p:spPr/>
        <p:txBody>
          <a:bodyPr/>
          <a:lstStyle>
            <a:lvl1pPr>
              <a:defRPr/>
            </a:lvl1pPr>
          </a:lstStyle>
          <a:p>
            <a:pPr>
              <a:defRPr/>
            </a:pPr>
            <a:fld id="{B972EC18-9D9D-4D49-8672-6199822BF3E7}" type="slidenum">
              <a:rPr lang="es-AR"/>
              <a:pPr>
                <a:defRPr/>
              </a:pPr>
              <a:t>‹Nº›</a:t>
            </a:fld>
            <a:endParaRPr lang="es-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3CE86D6F-993B-4514-B5B0-D8F59D0016CB}" type="datetimeFigureOut">
              <a:rPr lang="es-AR"/>
              <a:pPr>
                <a:defRPr/>
              </a:pPr>
              <a:t>08/08/2012</a:t>
            </a:fld>
            <a:endParaRPr lang="es-AR"/>
          </a:p>
        </p:txBody>
      </p:sp>
      <p:sp>
        <p:nvSpPr>
          <p:cNvPr id="6" name="4 Marcador de pie de página"/>
          <p:cNvSpPr>
            <a:spLocks noGrp="1"/>
          </p:cNvSpPr>
          <p:nvPr>
            <p:ph type="ftr" sz="quarter" idx="11"/>
          </p:nvPr>
        </p:nvSpPr>
        <p:spPr/>
        <p:txBody>
          <a:bodyPr/>
          <a:lstStyle>
            <a:lvl1pPr>
              <a:defRPr/>
            </a:lvl1pPr>
          </a:lstStyle>
          <a:p>
            <a:pPr>
              <a:defRPr/>
            </a:pPr>
            <a:endParaRPr lang="es-AR"/>
          </a:p>
        </p:txBody>
      </p:sp>
      <p:sp>
        <p:nvSpPr>
          <p:cNvPr id="7" name="5 Marcador de número de diapositiva"/>
          <p:cNvSpPr>
            <a:spLocks noGrp="1"/>
          </p:cNvSpPr>
          <p:nvPr>
            <p:ph type="sldNum" sz="quarter" idx="12"/>
          </p:nvPr>
        </p:nvSpPr>
        <p:spPr/>
        <p:txBody>
          <a:bodyPr/>
          <a:lstStyle>
            <a:lvl1pPr>
              <a:defRPr/>
            </a:lvl1pPr>
          </a:lstStyle>
          <a:p>
            <a:pPr>
              <a:defRPr/>
            </a:pPr>
            <a:fld id="{313684AA-86E4-4CAA-ACBC-AE85D42E130A}" type="slidenum">
              <a:rPr lang="es-AR"/>
              <a:pPr>
                <a:defRPr/>
              </a:pPr>
              <a:t>‹Nº›</a:t>
            </a:fld>
            <a:endParaRPr lang="es-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AR"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A3C8EB6C-1DC7-475C-98F3-C0B03BABE9F4}" type="datetimeFigureOut">
              <a:rPr lang="es-AR"/>
              <a:pPr>
                <a:defRPr/>
              </a:pPr>
              <a:t>08/08/2012</a:t>
            </a:fld>
            <a:endParaRPr lang="es-AR"/>
          </a:p>
        </p:txBody>
      </p:sp>
      <p:sp>
        <p:nvSpPr>
          <p:cNvPr id="6" name="4 Marcador de pie de página"/>
          <p:cNvSpPr>
            <a:spLocks noGrp="1"/>
          </p:cNvSpPr>
          <p:nvPr>
            <p:ph type="ftr" sz="quarter" idx="11"/>
          </p:nvPr>
        </p:nvSpPr>
        <p:spPr/>
        <p:txBody>
          <a:bodyPr/>
          <a:lstStyle>
            <a:lvl1pPr>
              <a:defRPr/>
            </a:lvl1pPr>
          </a:lstStyle>
          <a:p>
            <a:pPr>
              <a:defRPr/>
            </a:pPr>
            <a:endParaRPr lang="es-AR"/>
          </a:p>
        </p:txBody>
      </p:sp>
      <p:sp>
        <p:nvSpPr>
          <p:cNvPr id="7" name="5 Marcador de número de diapositiva"/>
          <p:cNvSpPr>
            <a:spLocks noGrp="1"/>
          </p:cNvSpPr>
          <p:nvPr>
            <p:ph type="sldNum" sz="quarter" idx="12"/>
          </p:nvPr>
        </p:nvSpPr>
        <p:spPr/>
        <p:txBody>
          <a:bodyPr/>
          <a:lstStyle>
            <a:lvl1pPr>
              <a:defRPr/>
            </a:lvl1pPr>
          </a:lstStyle>
          <a:p>
            <a:pPr>
              <a:defRPr/>
            </a:pPr>
            <a:fld id="{3B674657-F759-4499-A00F-2E4FC805FF90}" type="slidenum">
              <a:rPr lang="es-AR"/>
              <a:pPr>
                <a:defRPr/>
              </a:pPr>
              <a:t>‹Nº›</a:t>
            </a:fld>
            <a:endParaRPr lang="es-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s-AR" smtClean="0"/>
          </a:p>
        </p:txBody>
      </p:sp>
      <p:sp>
        <p:nvSpPr>
          <p:cNvPr id="1027" name="2 Marcador de texto"/>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4966DA9-E31D-4779-919F-A1DEC7FDA31F}" type="datetimeFigureOut">
              <a:rPr lang="es-AR"/>
              <a:pPr>
                <a:defRPr/>
              </a:pPr>
              <a:t>08/08/2012</a:t>
            </a:fld>
            <a:endParaRPr lang="es-A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A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8C2EA63-11C2-4EE1-B8FA-06DB0846850C}" type="slidenum">
              <a:rPr lang="es-AR"/>
              <a:pPr>
                <a:defRPr/>
              </a:pPr>
              <a:t>‹Nº›</a:t>
            </a:fld>
            <a:endParaRPr lang="es-AR"/>
          </a:p>
        </p:txBody>
      </p:sp>
    </p:spTree>
  </p:cSld>
  <p:clrMap bg1="lt1" tx1="dk1" bg2="lt2" tx2="dk2" accent1="accent1" accent2="accent2" accent3="accent3" accent4="accent4" accent5="accent5" accent6="accent6" hlink="hlink" folHlink="folHlink"/>
  <p:sldLayoutIdLst>
    <p:sldLayoutId id="2147483695" r:id="rId1"/>
    <p:sldLayoutId id="2147483694" r:id="rId2"/>
    <p:sldLayoutId id="2147483693" r:id="rId3"/>
    <p:sldLayoutId id="2147483692" r:id="rId4"/>
    <p:sldLayoutId id="2147483691" r:id="rId5"/>
    <p:sldLayoutId id="2147483690" r:id="rId6"/>
    <p:sldLayoutId id="2147483689" r:id="rId7"/>
    <p:sldLayoutId id="2147483688" r:id="rId8"/>
    <p:sldLayoutId id="2147483687" r:id="rId9"/>
    <p:sldLayoutId id="2147483686" r:id="rId10"/>
    <p:sldLayoutId id="214748368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3314"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p>
        </p:txBody>
      </p:sp>
      <p:sp>
        <p:nvSpPr>
          <p:cNvPr id="13315" name="2 Marcador de texto"/>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rgbClr val="000000">
                    <a:tint val="75000"/>
                  </a:srgbClr>
                </a:solidFill>
                <a:latin typeface="+mn-lt"/>
                <a:cs typeface="+mn-cs"/>
              </a:defRPr>
            </a:lvl1pPr>
          </a:lstStyle>
          <a:p>
            <a:pPr>
              <a:defRPr/>
            </a:pPr>
            <a:fld id="{9FECCA30-DFA6-4BD5-B6C5-D2CE2E7300F6}" type="datetimeFigureOut">
              <a:rPr lang="es-ES"/>
              <a:pPr>
                <a:defRPr/>
              </a:pPr>
              <a:t>08/08/2012</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rgbClr val="000000">
                    <a:tint val="75000"/>
                  </a:srgbClr>
                </a:solidFill>
                <a:latin typeface="+mn-lt"/>
                <a:cs typeface="+mn-cs"/>
              </a:defRPr>
            </a:lvl1pPr>
          </a:lstStyle>
          <a:p>
            <a:pPr>
              <a:defRPr/>
            </a:pPr>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00000">
                    <a:tint val="75000"/>
                  </a:srgbClr>
                </a:solidFill>
                <a:latin typeface="+mn-lt"/>
                <a:cs typeface="+mn-cs"/>
              </a:defRPr>
            </a:lvl1pPr>
          </a:lstStyle>
          <a:p>
            <a:pPr>
              <a:defRPr/>
            </a:pPr>
            <a:fld id="{79F52365-4AC9-4B7E-9F28-0BC1CC730759}"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3706" r:id="rId1"/>
    <p:sldLayoutId id="2147483705" r:id="rId2"/>
    <p:sldLayoutId id="2147483704" r:id="rId3"/>
    <p:sldLayoutId id="2147483703" r:id="rId4"/>
    <p:sldLayoutId id="2147483702" r:id="rId5"/>
    <p:sldLayoutId id="2147483701" r:id="rId6"/>
    <p:sldLayoutId id="2147483700" r:id="rId7"/>
    <p:sldLayoutId id="2147483699" r:id="rId8"/>
    <p:sldLayoutId id="2147483698" r:id="rId9"/>
    <p:sldLayoutId id="2147483697" r:id="rId10"/>
    <p:sldLayoutId id="2147483696" r:id="rId11"/>
  </p:sldLayoutIdLst>
  <p:transition spd="slow">
    <p:fade/>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bragadoesnoticia.com.ar/web/index.php?option=com_k2&amp;view=item&amp;id=1107:declaran-de-%E2%80%9Cinter%C3%A9s-municipal%E2%80%9D-desarrollo-de-alterbio-tambien-en-alberti&amp;Itemid=28" TargetMode="Externa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hyperlink" Target="http://www.bragadoesnoticia.com.ar/web/media/k2/items/cache/786f856dfc58fd9ed7b812d2cbc13c76_XL.jp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4" descr="Foto sede central"/>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6626" name="3 Título"/>
          <p:cNvSpPr>
            <a:spLocks noGrp="1"/>
          </p:cNvSpPr>
          <p:nvPr>
            <p:ph type="ctrTitle"/>
          </p:nvPr>
        </p:nvSpPr>
        <p:spPr/>
        <p:txBody>
          <a:bodyPr/>
          <a:lstStyle/>
          <a:p>
            <a:pPr eaLnBrk="1" hangingPunct="1"/>
            <a:endParaRPr lang="es-ES" smtClean="0"/>
          </a:p>
        </p:txBody>
      </p:sp>
      <p:sp>
        <p:nvSpPr>
          <p:cNvPr id="5" name="4 Subtítulo"/>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s-AR" dirty="0"/>
          </a:p>
        </p:txBody>
      </p:sp>
      <p:sp>
        <p:nvSpPr>
          <p:cNvPr id="7" name="6 Rectángulo"/>
          <p:cNvSpPr/>
          <p:nvPr/>
        </p:nvSpPr>
        <p:spPr>
          <a:xfrm>
            <a:off x="0" y="6211888"/>
            <a:ext cx="9144000" cy="676275"/>
          </a:xfrm>
          <a:prstGeom prst="rect">
            <a:avLst/>
          </a:prstGeom>
        </p:spPr>
        <p:txBody>
          <a:bodyPr>
            <a:spAutoFit/>
          </a:bodyPr>
          <a:lstStyle/>
          <a:p>
            <a:pPr fontAlgn="auto">
              <a:spcBef>
                <a:spcPts val="0"/>
              </a:spcBef>
              <a:spcAft>
                <a:spcPts val="0"/>
              </a:spcAft>
              <a:defRPr/>
            </a:pPr>
            <a:r>
              <a:rPr lang="en-US" sz="3800" b="1" i="1" dirty="0">
                <a:solidFill>
                  <a:srgbClr val="FFFF00"/>
                </a:solidFill>
                <a:effectLst>
                  <a:outerShdw blurRad="38100" dist="38100" dir="2700000" algn="tl">
                    <a:srgbClr val="000000"/>
                  </a:outerShdw>
                </a:effectLst>
                <a:latin typeface="Arial" pitchFamily="34" charset="0"/>
                <a:cs typeface="+mn-cs"/>
              </a:rPr>
              <a:t>UNIVERSIDAD  NACIONAL  DE  LUJÁN</a:t>
            </a:r>
            <a:endParaRPr lang="es-AR" sz="3800" dirty="0">
              <a:latin typeface="+mn-lt"/>
              <a:cs typeface="+mn-cs"/>
            </a:endParaRPr>
          </a:p>
        </p:txBody>
      </p:sp>
      <p:pic>
        <p:nvPicPr>
          <p:cNvPr id="26629" name="Picture 3" descr="UNLuLogo"/>
          <p:cNvPicPr>
            <a:picLocks noChangeAspect="1" noChangeArrowheads="1"/>
          </p:cNvPicPr>
          <p:nvPr/>
        </p:nvPicPr>
        <p:blipFill>
          <a:blip r:embed="rId3"/>
          <a:srcRect/>
          <a:stretch>
            <a:fillRect/>
          </a:stretch>
        </p:blipFill>
        <p:spPr bwMode="auto">
          <a:xfrm>
            <a:off x="7862888" y="0"/>
            <a:ext cx="1281112"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3 Título"/>
          <p:cNvSpPr>
            <a:spLocks noGrp="1"/>
          </p:cNvSpPr>
          <p:nvPr>
            <p:ph type="ctrTitle"/>
          </p:nvPr>
        </p:nvSpPr>
        <p:spPr/>
        <p:txBody>
          <a:bodyPr/>
          <a:lstStyle/>
          <a:p>
            <a:pPr eaLnBrk="1" hangingPunct="1"/>
            <a:endParaRPr lang="es-ES" smtClean="0"/>
          </a:p>
        </p:txBody>
      </p:sp>
      <p:sp>
        <p:nvSpPr>
          <p:cNvPr id="5" name="4 Subtítulo"/>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s-AR"/>
          </a:p>
        </p:txBody>
      </p:sp>
      <p:sp>
        <p:nvSpPr>
          <p:cNvPr id="36867" name="Rectangle 2"/>
          <p:cNvSpPr>
            <a:spLocks noChangeArrowheads="1"/>
          </p:cNvSpPr>
          <p:nvPr/>
        </p:nvSpPr>
        <p:spPr bwMode="auto">
          <a:xfrm>
            <a:off x="0" y="0"/>
            <a:ext cx="9144000" cy="6858000"/>
          </a:xfrm>
          <a:prstGeom prst="rect">
            <a:avLst/>
          </a:prstGeom>
          <a:gradFill rotWithShape="1">
            <a:gsLst>
              <a:gs pos="0">
                <a:srgbClr val="DDEBCF"/>
              </a:gs>
              <a:gs pos="50000">
                <a:srgbClr val="9CB86E"/>
              </a:gs>
              <a:gs pos="100000">
                <a:srgbClr val="156B13"/>
              </a:gs>
            </a:gsLst>
            <a:path path="shape">
              <a:fillToRect l="50000" t="50000" r="50000" b="50000"/>
            </a:path>
          </a:gradFill>
          <a:ln w="9525">
            <a:solidFill>
              <a:schemeClr val="tx1"/>
            </a:solidFill>
            <a:miter lim="800000"/>
            <a:headEnd/>
            <a:tailEnd/>
          </a:ln>
        </p:spPr>
        <p:txBody>
          <a:bodyPr wrap="none" anchor="ctr"/>
          <a:lstStyle/>
          <a:p>
            <a:pPr>
              <a:buFont typeface="Arial" charset="0"/>
              <a:buChar char="•"/>
            </a:pPr>
            <a:endParaRPr lang="es-AR" sz="4800">
              <a:solidFill>
                <a:srgbClr val="000000"/>
              </a:solidFill>
              <a:cs typeface="Times New Roman" pitchFamily="18" charset="0"/>
            </a:endParaRPr>
          </a:p>
          <a:p>
            <a:pPr>
              <a:buFont typeface="Arial" charset="0"/>
              <a:buChar char="•"/>
            </a:pPr>
            <a:endParaRPr lang="es-AR" sz="4800">
              <a:solidFill>
                <a:srgbClr val="000000"/>
              </a:solidFill>
              <a:cs typeface="Times New Roman" pitchFamily="18" charset="0"/>
            </a:endParaRPr>
          </a:p>
          <a:p>
            <a:pPr>
              <a:buFont typeface="Arial" charset="0"/>
              <a:buChar char="•"/>
            </a:pPr>
            <a:endParaRPr lang="es-AR" sz="4800">
              <a:solidFill>
                <a:srgbClr val="000000"/>
              </a:solidFill>
              <a:cs typeface="Times New Roman" pitchFamily="18" charset="0"/>
            </a:endParaRPr>
          </a:p>
          <a:p>
            <a:endParaRPr lang="es-AR" sz="4800">
              <a:solidFill>
                <a:srgbClr val="000000"/>
              </a:solidFill>
              <a:cs typeface="Times New Roman" pitchFamily="18" charset="0"/>
            </a:endParaRPr>
          </a:p>
        </p:txBody>
      </p:sp>
      <p:sp>
        <p:nvSpPr>
          <p:cNvPr id="17409" name="Rectangle 1"/>
          <p:cNvSpPr>
            <a:spLocks noChangeArrowheads="1"/>
          </p:cNvSpPr>
          <p:nvPr/>
        </p:nvSpPr>
        <p:spPr bwMode="auto">
          <a:xfrm>
            <a:off x="0" y="-322263"/>
            <a:ext cx="9375775" cy="2524126"/>
          </a:xfrm>
          <a:prstGeom prst="rect">
            <a:avLst/>
          </a:prstGeom>
          <a:noFill/>
          <a:ln w="9525">
            <a:noFill/>
            <a:miter lim="800000"/>
            <a:headEnd/>
            <a:tailEnd/>
          </a:ln>
        </p:spPr>
        <p:txBody>
          <a:bodyPr wrap="none" anchor="ctr">
            <a:spAutoFit/>
          </a:bodyPr>
          <a:lstStyle/>
          <a:p>
            <a:endParaRPr lang="es-AR">
              <a:cs typeface="Times New Roman" pitchFamily="18" charset="0"/>
            </a:endParaRPr>
          </a:p>
          <a:p>
            <a:endParaRPr lang="es-AR">
              <a:cs typeface="Times New Roman" pitchFamily="18" charset="0"/>
            </a:endParaRPr>
          </a:p>
          <a:p>
            <a:endParaRPr lang="es-AR">
              <a:cs typeface="Times New Roman" pitchFamily="18" charset="0"/>
            </a:endParaRPr>
          </a:p>
          <a:p>
            <a:pPr eaLnBrk="0" hangingPunct="0">
              <a:buFont typeface="Arial" charset="0"/>
              <a:buChar char="•"/>
            </a:pPr>
            <a:r>
              <a:rPr lang="es-AR" sz="4800">
                <a:solidFill>
                  <a:schemeClr val="bg1"/>
                </a:solidFill>
                <a:cs typeface="Times New Roman" pitchFamily="18" charset="0"/>
              </a:rPr>
              <a:t>Alter-bio S.A. </a:t>
            </a:r>
            <a:r>
              <a:rPr lang="es-AR" sz="4400">
                <a:solidFill>
                  <a:schemeClr val="bg1"/>
                </a:solidFill>
                <a:cs typeface="Times New Roman" pitchFamily="18" charset="0"/>
              </a:rPr>
              <a:t>(Alberti Pcia. Bs.As.)</a:t>
            </a:r>
          </a:p>
          <a:p>
            <a:pPr eaLnBrk="0" hangingPunct="0"/>
            <a:r>
              <a:rPr lang="es-AR" sz="2800">
                <a:cs typeface="Times New Roman" pitchFamily="18" charset="0"/>
              </a:rPr>
              <a:t>(Planta productora de inoculantes bacterianos y otros</a:t>
            </a:r>
          </a:p>
          <a:p>
            <a:pPr eaLnBrk="0" hangingPunct="0"/>
            <a:r>
              <a:rPr lang="es-AR" sz="2800">
                <a:cs typeface="Times New Roman" pitchFamily="18" charset="0"/>
              </a:rPr>
              <a:t> insumos biológicos para el hogar, el agro y el ambiente)</a:t>
            </a:r>
          </a:p>
        </p:txBody>
      </p:sp>
      <p:pic>
        <p:nvPicPr>
          <p:cNvPr id="1026" name="Picture 2" descr="C:\Users\Susana\Desktop\RSU\RSU ALTERBIO\planta_03.jpg"/>
          <p:cNvPicPr>
            <a:picLocks noChangeAspect="1" noChangeArrowheads="1"/>
          </p:cNvPicPr>
          <p:nvPr/>
        </p:nvPicPr>
        <p:blipFill>
          <a:blip r:embed="rId2"/>
          <a:srcRect/>
          <a:stretch>
            <a:fillRect/>
          </a:stretch>
        </p:blipFill>
        <p:spPr bwMode="auto">
          <a:xfrm>
            <a:off x="827088" y="2420938"/>
            <a:ext cx="7273925" cy="42211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409">
                                            <p:txEl>
                                              <p:pRg st="3" end="3"/>
                                            </p:txEl>
                                          </p:spTgt>
                                        </p:tgtEl>
                                        <p:attrNameLst>
                                          <p:attrName>style.visibility</p:attrName>
                                        </p:attrNameLst>
                                      </p:cBhvr>
                                      <p:to>
                                        <p:strVal val="visible"/>
                                      </p:to>
                                    </p:set>
                                    <p:animEffect transition="in" filter="blinds(horizontal)">
                                      <p:cBhvr>
                                        <p:cTn id="7" dur="1000"/>
                                        <p:tgtEl>
                                          <p:spTgt spid="17409">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7409">
                                            <p:txEl>
                                              <p:pRg st="4" end="4"/>
                                            </p:txEl>
                                          </p:spTgt>
                                        </p:tgtEl>
                                        <p:attrNameLst>
                                          <p:attrName>style.visibility</p:attrName>
                                        </p:attrNameLst>
                                      </p:cBhvr>
                                      <p:to>
                                        <p:strVal val="visible"/>
                                      </p:to>
                                    </p:set>
                                    <p:animEffect transition="in" filter="blinds(horizontal)">
                                      <p:cBhvr>
                                        <p:cTn id="10" dur="1000"/>
                                        <p:tgtEl>
                                          <p:spTgt spid="17409">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7409">
                                            <p:txEl>
                                              <p:pRg st="5" end="5"/>
                                            </p:txEl>
                                          </p:spTgt>
                                        </p:tgtEl>
                                        <p:attrNameLst>
                                          <p:attrName>style.visibility</p:attrName>
                                        </p:attrNameLst>
                                      </p:cBhvr>
                                      <p:to>
                                        <p:strVal val="visible"/>
                                      </p:to>
                                    </p:set>
                                    <p:animEffect transition="in" filter="blinds(horizontal)">
                                      <p:cBhvr>
                                        <p:cTn id="13" dur="1000"/>
                                        <p:tgtEl>
                                          <p:spTgt spid="17409">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32"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diamond(out)">
                                      <p:cBhvr>
                                        <p:cTn id="18"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3 Título"/>
          <p:cNvSpPr>
            <a:spLocks noGrp="1"/>
          </p:cNvSpPr>
          <p:nvPr>
            <p:ph type="ctrTitle"/>
          </p:nvPr>
        </p:nvSpPr>
        <p:spPr/>
        <p:txBody>
          <a:bodyPr/>
          <a:lstStyle/>
          <a:p>
            <a:pPr eaLnBrk="1" hangingPunct="1"/>
            <a:endParaRPr lang="es-ES" smtClean="0"/>
          </a:p>
        </p:txBody>
      </p:sp>
      <p:sp>
        <p:nvSpPr>
          <p:cNvPr id="5" name="4 Subtítulo"/>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s-AR"/>
          </a:p>
        </p:txBody>
      </p:sp>
      <p:sp>
        <p:nvSpPr>
          <p:cNvPr id="6" name="Rectangle 2"/>
          <p:cNvSpPr>
            <a:spLocks noChangeArrowheads="1"/>
          </p:cNvSpPr>
          <p:nvPr/>
        </p:nvSpPr>
        <p:spPr bwMode="auto">
          <a:xfrm>
            <a:off x="0" y="0"/>
            <a:ext cx="9144000" cy="6858000"/>
          </a:xfrm>
          <a:prstGeom prst="rect">
            <a:avLst/>
          </a:prstGeom>
          <a:solidFill>
            <a:srgbClr val="347A18"/>
          </a:solidFill>
          <a:ln w="9525">
            <a:solidFill>
              <a:schemeClr val="tx1"/>
            </a:solidFill>
            <a:miter lim="800000"/>
            <a:headEnd/>
            <a:tailEnd/>
          </a:ln>
          <a:effectLst/>
        </p:spPr>
        <p:txBody>
          <a:bodyPr wrap="none" anchor="ctr"/>
          <a:lstStyle/>
          <a:p>
            <a:pPr algn="ctr" fontAlgn="auto">
              <a:spcBef>
                <a:spcPts val="0"/>
              </a:spcBef>
              <a:spcAft>
                <a:spcPts val="0"/>
              </a:spcAft>
              <a:buFont typeface="Arial" pitchFamily="34" charset="0"/>
              <a:buChar char="•"/>
              <a:defRPr/>
            </a:pPr>
            <a:r>
              <a:rPr lang="es-ES" sz="6600" b="1" dirty="0">
                <a:solidFill>
                  <a:schemeClr val="bg1"/>
                </a:solidFill>
                <a:effectLst>
                  <a:outerShdw blurRad="38100" dist="38100" dir="2700000" algn="tl">
                    <a:srgbClr val="000000">
                      <a:alpha val="43137"/>
                    </a:srgbClr>
                  </a:outerShdw>
                </a:effectLst>
                <a:latin typeface="BankGothic Md BT" pitchFamily="34" charset="0"/>
                <a:cs typeface="Times New Roman" pitchFamily="18" charset="0"/>
              </a:rPr>
              <a:t>Municipio de Bragado</a:t>
            </a:r>
          </a:p>
        </p:txBody>
      </p:sp>
      <p:sp>
        <p:nvSpPr>
          <p:cNvPr id="7" name="6 CuadroTexto"/>
          <p:cNvSpPr txBox="1">
            <a:spLocks noChangeArrowheads="1"/>
          </p:cNvSpPr>
          <p:nvPr/>
        </p:nvSpPr>
        <p:spPr bwMode="auto">
          <a:xfrm>
            <a:off x="250825" y="4437063"/>
            <a:ext cx="8970963" cy="1323975"/>
          </a:xfrm>
          <a:prstGeom prst="rect">
            <a:avLst/>
          </a:prstGeom>
          <a:noFill/>
          <a:ln w="9525">
            <a:noFill/>
            <a:miter lim="800000"/>
            <a:headEnd/>
            <a:tailEnd/>
          </a:ln>
        </p:spPr>
        <p:txBody>
          <a:bodyPr wrap="none">
            <a:spAutoFit/>
          </a:bodyPr>
          <a:lstStyle/>
          <a:p>
            <a:r>
              <a:rPr lang="es-ES" sz="4000">
                <a:solidFill>
                  <a:srgbClr val="FFC000"/>
                </a:solidFill>
                <a:cs typeface="Times New Roman" pitchFamily="18" charset="0"/>
              </a:rPr>
              <a:t>Planta de separación y tratamiento de </a:t>
            </a:r>
          </a:p>
          <a:p>
            <a:r>
              <a:rPr lang="es-ES" sz="4000">
                <a:solidFill>
                  <a:srgbClr val="FFC000"/>
                </a:solidFill>
                <a:cs typeface="Times New Roman" pitchFamily="18" charset="0"/>
              </a:rPr>
              <a:t>residuos (Ecobrag)</a:t>
            </a:r>
            <a:endParaRPr lang="es-AR" sz="4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out)">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3 Título"/>
          <p:cNvSpPr>
            <a:spLocks noGrp="1"/>
          </p:cNvSpPr>
          <p:nvPr>
            <p:ph type="ctrTitle"/>
          </p:nvPr>
        </p:nvSpPr>
        <p:spPr/>
        <p:txBody>
          <a:bodyPr/>
          <a:lstStyle/>
          <a:p>
            <a:pPr eaLnBrk="1" hangingPunct="1"/>
            <a:endParaRPr lang="es-ES" smtClean="0"/>
          </a:p>
        </p:txBody>
      </p:sp>
      <p:sp>
        <p:nvSpPr>
          <p:cNvPr id="5" name="4 Subtítulo"/>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s-AR"/>
          </a:p>
        </p:txBody>
      </p:sp>
      <p:sp>
        <p:nvSpPr>
          <p:cNvPr id="38915" name="Rectangle 2"/>
          <p:cNvSpPr>
            <a:spLocks noChangeArrowheads="1"/>
          </p:cNvSpPr>
          <p:nvPr/>
        </p:nvSpPr>
        <p:spPr bwMode="auto">
          <a:xfrm>
            <a:off x="0" y="0"/>
            <a:ext cx="9144000" cy="6858000"/>
          </a:xfrm>
          <a:prstGeom prst="rect">
            <a:avLst/>
          </a:prstGeom>
          <a:gradFill rotWithShape="1">
            <a:gsLst>
              <a:gs pos="0">
                <a:srgbClr val="DDEBCF"/>
              </a:gs>
              <a:gs pos="50000">
                <a:srgbClr val="9CB86E"/>
              </a:gs>
              <a:gs pos="100000">
                <a:srgbClr val="156B13"/>
              </a:gs>
            </a:gsLst>
            <a:path path="shape">
              <a:fillToRect l="50000" t="50000" r="50000" b="50000"/>
            </a:path>
          </a:gradFill>
          <a:ln w="9525">
            <a:solidFill>
              <a:schemeClr val="tx1"/>
            </a:solidFill>
            <a:miter lim="800000"/>
            <a:headEnd/>
            <a:tailEnd/>
          </a:ln>
        </p:spPr>
        <p:txBody>
          <a:bodyPr wrap="none" anchor="ctr"/>
          <a:lstStyle/>
          <a:p>
            <a:pPr algn="ctr"/>
            <a:r>
              <a:rPr lang="es-AR">
                <a:solidFill>
                  <a:srgbClr val="898989"/>
                </a:solidFill>
                <a:latin typeface="Verdana" pitchFamily="34" charset="0"/>
              </a:rPr>
              <a:t>24/05/2011</a:t>
            </a:r>
            <a:endParaRPr lang="es-ES">
              <a:latin typeface="BankGothic Md BT"/>
              <a:cs typeface="Times New Roman" pitchFamily="18" charset="0"/>
            </a:endParaRPr>
          </a:p>
        </p:txBody>
      </p:sp>
      <p:pic>
        <p:nvPicPr>
          <p:cNvPr id="13316" name="Picture 4" descr="http://www.prensa.unlu.edu.ar/sites/www.prensa.unlu.edu.ar/files/site/P1100031.JPG"/>
          <p:cNvPicPr>
            <a:picLocks noChangeAspect="1" noChangeArrowheads="1"/>
          </p:cNvPicPr>
          <p:nvPr/>
        </p:nvPicPr>
        <p:blipFill>
          <a:blip r:embed="rId3" cstate="print"/>
          <a:srcRect/>
          <a:stretch>
            <a:fillRect/>
          </a:stretch>
        </p:blipFill>
        <p:spPr bwMode="auto">
          <a:xfrm>
            <a:off x="323528" y="1772816"/>
            <a:ext cx="6480720" cy="4392488"/>
          </a:xfrm>
          <a:prstGeom prst="rect">
            <a:avLst/>
          </a:prstGeom>
          <a:ln>
            <a:noFill/>
          </a:ln>
          <a:effectLst>
            <a:softEdge rad="112500"/>
          </a:effectLst>
        </p:spPr>
      </p:pic>
      <p:sp>
        <p:nvSpPr>
          <p:cNvPr id="38917" name="8 CuadroTexto"/>
          <p:cNvSpPr txBox="1">
            <a:spLocks noChangeArrowheads="1"/>
          </p:cNvSpPr>
          <p:nvPr/>
        </p:nvSpPr>
        <p:spPr bwMode="auto">
          <a:xfrm>
            <a:off x="6732588" y="5949950"/>
            <a:ext cx="2232025" cy="584200"/>
          </a:xfrm>
          <a:prstGeom prst="rect">
            <a:avLst/>
          </a:prstGeom>
          <a:noFill/>
          <a:ln w="9525">
            <a:noFill/>
            <a:miter lim="800000"/>
            <a:headEnd/>
            <a:tailEnd/>
          </a:ln>
        </p:spPr>
        <p:txBody>
          <a:bodyPr>
            <a:spAutoFit/>
          </a:bodyPr>
          <a:lstStyle/>
          <a:p>
            <a:r>
              <a:rPr lang="es-AR" sz="3200" b="1">
                <a:solidFill>
                  <a:srgbClr val="FFC000"/>
                </a:solidFill>
                <a:latin typeface="Calibri" pitchFamily="34" charset="0"/>
              </a:rPr>
              <a:t>24/05/2011</a:t>
            </a:r>
          </a:p>
        </p:txBody>
      </p:sp>
      <p:sp>
        <p:nvSpPr>
          <p:cNvPr id="38918" name="9 CuadroTexto"/>
          <p:cNvSpPr txBox="1">
            <a:spLocks noChangeArrowheads="1"/>
          </p:cNvSpPr>
          <p:nvPr/>
        </p:nvSpPr>
        <p:spPr bwMode="auto">
          <a:xfrm>
            <a:off x="0" y="0"/>
            <a:ext cx="9144000" cy="1323975"/>
          </a:xfrm>
          <a:prstGeom prst="rect">
            <a:avLst/>
          </a:prstGeom>
          <a:noFill/>
          <a:ln w="9525">
            <a:noFill/>
            <a:miter lim="800000"/>
            <a:headEnd/>
            <a:tailEnd/>
          </a:ln>
        </p:spPr>
        <p:txBody>
          <a:bodyPr>
            <a:spAutoFit/>
          </a:bodyPr>
          <a:lstStyle/>
          <a:p>
            <a:r>
              <a:rPr lang="es-AR" sz="4000" b="1">
                <a:solidFill>
                  <a:srgbClr val="FFC000"/>
                </a:solidFill>
                <a:latin typeface="Calibri" pitchFamily="34" charset="0"/>
              </a:rPr>
              <a:t>Firma de Protocolo Adicional a un Convenio Marco con la Empresa “Alterbio”</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33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3 Título"/>
          <p:cNvSpPr>
            <a:spLocks noGrp="1"/>
          </p:cNvSpPr>
          <p:nvPr>
            <p:ph type="ctrTitle"/>
          </p:nvPr>
        </p:nvSpPr>
        <p:spPr/>
        <p:txBody>
          <a:bodyPr/>
          <a:lstStyle/>
          <a:p>
            <a:pPr eaLnBrk="1" hangingPunct="1"/>
            <a:endParaRPr lang="es-ES" smtClean="0"/>
          </a:p>
        </p:txBody>
      </p:sp>
      <p:sp>
        <p:nvSpPr>
          <p:cNvPr id="5" name="4 Subtítulo"/>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s-AR"/>
          </a:p>
        </p:txBody>
      </p:sp>
      <p:sp>
        <p:nvSpPr>
          <p:cNvPr id="40963" name="Rectangle 2"/>
          <p:cNvSpPr>
            <a:spLocks noChangeArrowheads="1"/>
          </p:cNvSpPr>
          <p:nvPr/>
        </p:nvSpPr>
        <p:spPr bwMode="auto">
          <a:xfrm>
            <a:off x="0" y="0"/>
            <a:ext cx="9144000" cy="6858000"/>
          </a:xfrm>
          <a:prstGeom prst="rect">
            <a:avLst/>
          </a:prstGeom>
          <a:gradFill rotWithShape="1">
            <a:gsLst>
              <a:gs pos="0">
                <a:srgbClr val="DDEBCF"/>
              </a:gs>
              <a:gs pos="50000">
                <a:srgbClr val="9CB86E"/>
              </a:gs>
              <a:gs pos="100000">
                <a:srgbClr val="156B13"/>
              </a:gs>
            </a:gsLst>
            <a:path path="shape">
              <a:fillToRect l="50000" t="50000" r="50000" b="50000"/>
            </a:path>
          </a:gradFill>
          <a:ln w="9525">
            <a:solidFill>
              <a:schemeClr val="tx1"/>
            </a:solidFill>
            <a:miter lim="800000"/>
            <a:headEnd/>
            <a:tailEnd/>
          </a:ln>
        </p:spPr>
        <p:txBody>
          <a:bodyPr wrap="none" anchor="ctr"/>
          <a:lstStyle/>
          <a:p>
            <a:pPr algn="ctr"/>
            <a:endParaRPr lang="es-ES">
              <a:latin typeface="BankGothic Md BT"/>
              <a:cs typeface="Times New Roman" pitchFamily="18" charset="0"/>
            </a:endParaRPr>
          </a:p>
        </p:txBody>
      </p:sp>
      <p:sp>
        <p:nvSpPr>
          <p:cNvPr id="7" name="6 CuadroTexto"/>
          <p:cNvSpPr txBox="1">
            <a:spLocks noChangeArrowheads="1"/>
          </p:cNvSpPr>
          <p:nvPr/>
        </p:nvSpPr>
        <p:spPr bwMode="auto">
          <a:xfrm>
            <a:off x="395288" y="1916113"/>
            <a:ext cx="8353425" cy="3478212"/>
          </a:xfrm>
          <a:prstGeom prst="rect">
            <a:avLst/>
          </a:prstGeom>
          <a:noFill/>
          <a:ln w="9525">
            <a:noFill/>
            <a:miter lim="800000"/>
            <a:headEnd/>
            <a:tailEnd/>
          </a:ln>
        </p:spPr>
        <p:txBody>
          <a:bodyPr>
            <a:spAutoFit/>
          </a:bodyPr>
          <a:lstStyle/>
          <a:p>
            <a:r>
              <a:rPr lang="es-AR" sz="4400" b="1">
                <a:latin typeface="Calibri" pitchFamily="34" charset="0"/>
              </a:rPr>
              <a:t>Tratamiento de residuos orgánicos: un trabajo de desarrollo donde participa la UNLu fue declarado “de interés municipal” en Bragado y Alberti</a:t>
            </a:r>
          </a:p>
        </p:txBody>
      </p:sp>
      <p:sp>
        <p:nvSpPr>
          <p:cNvPr id="9" name="8 Rectángulo redondeado"/>
          <p:cNvSpPr/>
          <p:nvPr/>
        </p:nvSpPr>
        <p:spPr>
          <a:xfrm>
            <a:off x="395288" y="333375"/>
            <a:ext cx="2736850" cy="914400"/>
          </a:xfrm>
          <a:prstGeom prst="round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AR" sz="4400" dirty="0">
                <a:effectLst>
                  <a:outerShdw blurRad="38100" dist="38100" dir="2700000" algn="tl">
                    <a:srgbClr val="000000">
                      <a:alpha val="43137"/>
                    </a:srgbClr>
                  </a:outerShdw>
                </a:effectLst>
              </a:rPr>
              <a:t>Noticias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out)">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3 Título"/>
          <p:cNvSpPr>
            <a:spLocks noGrp="1"/>
          </p:cNvSpPr>
          <p:nvPr>
            <p:ph type="ctrTitle"/>
          </p:nvPr>
        </p:nvSpPr>
        <p:spPr/>
        <p:txBody>
          <a:bodyPr/>
          <a:lstStyle/>
          <a:p>
            <a:pPr eaLnBrk="1" hangingPunct="1"/>
            <a:endParaRPr lang="es-ES" smtClean="0"/>
          </a:p>
        </p:txBody>
      </p:sp>
      <p:sp>
        <p:nvSpPr>
          <p:cNvPr id="5" name="4 Subtítulo"/>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s-AR"/>
          </a:p>
        </p:txBody>
      </p:sp>
      <p:sp>
        <p:nvSpPr>
          <p:cNvPr id="41987" name="Rectangle 2"/>
          <p:cNvSpPr>
            <a:spLocks noChangeArrowheads="1"/>
          </p:cNvSpPr>
          <p:nvPr/>
        </p:nvSpPr>
        <p:spPr bwMode="auto">
          <a:xfrm>
            <a:off x="0" y="0"/>
            <a:ext cx="9144000" cy="6858000"/>
          </a:xfrm>
          <a:prstGeom prst="rect">
            <a:avLst/>
          </a:prstGeom>
          <a:gradFill rotWithShape="1">
            <a:gsLst>
              <a:gs pos="0">
                <a:srgbClr val="DDEBCF"/>
              </a:gs>
              <a:gs pos="50000">
                <a:srgbClr val="9CB86E"/>
              </a:gs>
              <a:gs pos="100000">
                <a:srgbClr val="156B13"/>
              </a:gs>
            </a:gsLst>
            <a:path path="shape">
              <a:fillToRect l="50000" t="50000" r="50000" b="50000"/>
            </a:path>
          </a:gradFill>
          <a:ln w="9525">
            <a:solidFill>
              <a:schemeClr val="tx1"/>
            </a:solidFill>
            <a:miter lim="800000"/>
            <a:headEnd/>
            <a:tailEnd/>
          </a:ln>
        </p:spPr>
        <p:txBody>
          <a:bodyPr wrap="none" anchor="ctr"/>
          <a:lstStyle/>
          <a:p>
            <a:pPr algn="ctr"/>
            <a:endParaRPr lang="es-ES">
              <a:latin typeface="BankGothic Md BT"/>
              <a:cs typeface="Times New Roman" pitchFamily="18" charset="0"/>
            </a:endParaRPr>
          </a:p>
        </p:txBody>
      </p:sp>
      <p:sp>
        <p:nvSpPr>
          <p:cNvPr id="41988" name="Rectangle 1"/>
          <p:cNvSpPr>
            <a:spLocks noChangeArrowheads="1"/>
          </p:cNvSpPr>
          <p:nvPr/>
        </p:nvSpPr>
        <p:spPr bwMode="auto">
          <a:xfrm>
            <a:off x="0" y="3644900"/>
            <a:ext cx="9144000" cy="2924175"/>
          </a:xfrm>
          <a:prstGeom prst="rect">
            <a:avLst/>
          </a:prstGeom>
          <a:solidFill>
            <a:srgbClr val="444444"/>
          </a:solidFill>
          <a:ln w="9525">
            <a:noFill/>
            <a:miter lim="800000"/>
            <a:headEnd/>
            <a:tailEnd/>
          </a:ln>
        </p:spPr>
        <p:txBody>
          <a:bodyPr lIns="0" tIns="0" rIns="0" bIns="0" anchor="ctr">
            <a:spAutoFit/>
          </a:bodyPr>
          <a:lstStyle/>
          <a:p>
            <a:endParaRPr lang="es-AR" sz="800">
              <a:solidFill>
                <a:srgbClr val="999999"/>
              </a:solidFill>
              <a:latin typeface="Verdana" pitchFamily="34" charset="0"/>
            </a:endParaRPr>
          </a:p>
          <a:p>
            <a:r>
              <a:rPr lang="es-AR" sz="800">
                <a:solidFill>
                  <a:srgbClr val="999999"/>
                </a:solidFill>
                <a:latin typeface="Verdana" pitchFamily="34" charset="0"/>
              </a:rPr>
              <a:t>Sábado 22 de Octubre de 2011 01:43</a:t>
            </a:r>
            <a:endParaRPr lang="es-AR" sz="2200">
              <a:solidFill>
                <a:srgbClr val="FFFFFF"/>
              </a:solidFill>
              <a:latin typeface="Georgia" pitchFamily="18" charset="0"/>
            </a:endParaRPr>
          </a:p>
          <a:p>
            <a:r>
              <a:rPr lang="es-AR" sz="2200">
                <a:solidFill>
                  <a:srgbClr val="FFFFFF"/>
                </a:solidFill>
                <a:latin typeface="Georgia" pitchFamily="18" charset="0"/>
              </a:rPr>
              <a:t>DECLARAN DE “INTERÉS MUNICIPAL” DESARROLLO DE ALTERBIO TAMBIEN EN ALBERTI</a:t>
            </a:r>
          </a:p>
          <a:p>
            <a:pPr eaLnBrk="0" hangingPunct="0">
              <a:buFontTx/>
              <a:buChar char="•"/>
            </a:pPr>
            <a:r>
              <a:rPr lang="es-AR" sz="800" i="1">
                <a:solidFill>
                  <a:srgbClr val="999999"/>
                </a:solidFill>
                <a:latin typeface="Verdana" pitchFamily="34" charset="0"/>
              </a:rPr>
              <a:t>. Miguel Favre, presidente de Alterbio SA.</a:t>
            </a:r>
            <a:endParaRPr lang="es-AR" sz="800">
              <a:solidFill>
                <a:srgbClr val="FFFFFF"/>
              </a:solidFill>
              <a:latin typeface="Verdana" pitchFamily="34" charset="0"/>
            </a:endParaRPr>
          </a:p>
          <a:p>
            <a:pPr eaLnBrk="0" hangingPunct="0"/>
            <a:r>
              <a:rPr lang="es-AR" sz="1000" b="1">
                <a:solidFill>
                  <a:srgbClr val="FFFFFF"/>
                </a:solidFill>
                <a:latin typeface="Verdana" pitchFamily="34" charset="0"/>
              </a:rPr>
              <a:t>Al igual que en Bragado, el Municipio vecino apoya el trabajo de la empresa junto a la Universidad de Luján</a:t>
            </a:r>
            <a:endParaRPr lang="es-AR" sz="800">
              <a:solidFill>
                <a:srgbClr val="FFFFFF"/>
              </a:solidFill>
              <a:latin typeface="Verdana" pitchFamily="34" charset="0"/>
            </a:endParaRPr>
          </a:p>
          <a:p>
            <a:pPr eaLnBrk="0" hangingPunct="0"/>
            <a:r>
              <a:rPr lang="es-AR" sz="800">
                <a:solidFill>
                  <a:srgbClr val="FFFFFF"/>
                </a:solidFill>
                <a:latin typeface="Verdana" pitchFamily="34" charset="0"/>
              </a:rPr>
              <a:t>Bragado. 22 Octubre 2011. La empresa Alterbio S.A. recibió a través de su Presidente, el Ing. Agr Miguel Favre,  el decreto que declara de “Interés Municipal” para el Municipio de Alberti, la investigación y desarrollo del aditivo inoculante BIONAR, que acelera la descomposición de residuos orgánicos, en el marco del trabajo conjunto entre la empresa, la Universidad Nacional de Luján (UNLu) y el Municipio de Bragado. </a:t>
            </a:r>
            <a:br>
              <a:rPr lang="es-AR" sz="800">
                <a:solidFill>
                  <a:srgbClr val="FFFFFF"/>
                </a:solidFill>
                <a:latin typeface="Verdana" pitchFamily="34" charset="0"/>
              </a:rPr>
            </a:br>
            <a:r>
              <a:rPr lang="es-AR" sz="800">
                <a:solidFill>
                  <a:srgbClr val="FFFFFF"/>
                </a:solidFill>
                <a:latin typeface="Verdana" pitchFamily="34" charset="0"/>
              </a:rPr>
              <a:t>Bionar: El aditivo permite disminuir el tiempo que tarda en degradarse el material orgánico.</a:t>
            </a:r>
            <a:br>
              <a:rPr lang="es-AR" sz="800">
                <a:solidFill>
                  <a:srgbClr val="FFFFFF"/>
                </a:solidFill>
                <a:latin typeface="Verdana" pitchFamily="34" charset="0"/>
              </a:rPr>
            </a:br>
            <a:r>
              <a:rPr lang="es-AR" sz="800">
                <a:solidFill>
                  <a:srgbClr val="FFFFFF"/>
                </a:solidFill>
                <a:latin typeface="Verdana" pitchFamily="34" charset="0"/>
              </a:rPr>
              <a:t>“Declárase de “Interés Municipal” el desarrollo del producto aditivo/inoculante BIONAR de aplicación sobre la materia orgánica en los procesos de descomposición de RSU, realizado por la empresa Alterbio S.A., instalada en nuestra ciudad”, señala la Ordenanza.</a:t>
            </a:r>
            <a:br>
              <a:rPr lang="es-AR" sz="800">
                <a:solidFill>
                  <a:srgbClr val="FFFFFF"/>
                </a:solidFill>
                <a:latin typeface="Verdana" pitchFamily="34" charset="0"/>
              </a:rPr>
            </a:br>
            <a:r>
              <a:rPr lang="es-AR" sz="800">
                <a:solidFill>
                  <a:srgbClr val="FFFFFF"/>
                </a:solidFill>
                <a:latin typeface="Verdana" pitchFamily="34" charset="0"/>
              </a:rPr>
              <a:t>Uno de los graves problemas que atraviesan las ciudades es la gran producción y  acumulación de residuos domiciliarios. Por ese motivo y con el convencimiento del aporte que realizan las bacterias en la descomposición de la basura, la empresa Alterbio y la Universidad Nacional de Luján firmaron en mayo pasado un protocolo para desarrollar y experimentar un inoculante biológico que acelera la descomposición de residuos orgánicos. La fase de experimentación de esta investigación se desarrolla en la Planta de Tratamiento de Residuos Ecobrag que el Municipio de Bragado posee en el Parque Industrial de esta ciudad.</a:t>
            </a:r>
            <a:br>
              <a:rPr lang="es-AR" sz="800">
                <a:solidFill>
                  <a:srgbClr val="FFFFFF"/>
                </a:solidFill>
                <a:latin typeface="Verdana" pitchFamily="34" charset="0"/>
              </a:rPr>
            </a:br>
            <a:r>
              <a:rPr lang="es-AR" sz="800">
                <a:solidFill>
                  <a:srgbClr val="FFFFFF"/>
                </a:solidFill>
                <a:latin typeface="Verdana" pitchFamily="34" charset="0"/>
              </a:rPr>
              <a:t>Según las experimentaciones realizadas hasta el momento, el aditivo permite disminuir el tiempo que tarda en degradarse el material orgánico. Como resultado de ese proceso, se obtiene humus altamente enriquecido con capacidad bacteriana para ser utilizado en los cultivos.</a:t>
            </a:r>
            <a:br>
              <a:rPr lang="es-AR" sz="800">
                <a:solidFill>
                  <a:srgbClr val="FFFFFF"/>
                </a:solidFill>
                <a:latin typeface="Verdana" pitchFamily="34" charset="0"/>
              </a:rPr>
            </a:br>
            <a:r>
              <a:rPr lang="es-AR" sz="800">
                <a:solidFill>
                  <a:srgbClr val="FFFFFF"/>
                </a:solidFill>
                <a:latin typeface="Verdana" pitchFamily="34" charset="0"/>
              </a:rPr>
              <a:t>Este Protocolo rubricado por la UNLu y Alterbio S.A. es una extensión del Convenio Marco de Colaboración entre ambas instituciones, que “permite coordinar esfuerzos entre los firmantes para desarrollar proyectos académicos, científicos y tecnológicos, entre otros posibles”.</a:t>
            </a:r>
            <a:endParaRPr lang="es-AR" sz="800" b="1">
              <a:solidFill>
                <a:srgbClr val="76881A"/>
              </a:solidFill>
              <a:latin typeface="Verdana" pitchFamily="34" charset="0"/>
            </a:endParaRPr>
          </a:p>
        </p:txBody>
      </p:sp>
      <p:pic>
        <p:nvPicPr>
          <p:cNvPr id="41989" name="Picture 2" descr="reducir tamaño fuente">
            <a:hlinkClick r:id="rId2"/>
          </p:cNvPr>
          <p:cNvPicPr>
            <a:picLocks noChangeAspect="1" noChangeArrowheads="1"/>
          </p:cNvPicPr>
          <p:nvPr/>
        </p:nvPicPr>
        <p:blipFill>
          <a:blip r:embed="rId3"/>
          <a:srcRect/>
          <a:stretch>
            <a:fillRect/>
          </a:stretch>
        </p:blipFill>
        <p:spPr bwMode="auto">
          <a:xfrm>
            <a:off x="982663" y="-2500313"/>
            <a:ext cx="9525" cy="9525"/>
          </a:xfrm>
          <a:prstGeom prst="rect">
            <a:avLst/>
          </a:prstGeom>
          <a:noFill/>
          <a:ln w="9525">
            <a:noFill/>
            <a:miter lim="800000"/>
            <a:headEnd/>
            <a:tailEnd/>
          </a:ln>
        </p:spPr>
      </p:pic>
      <p:pic>
        <p:nvPicPr>
          <p:cNvPr id="41990" name="Picture 3" descr="aumentar tamaño fuente">
            <a:hlinkClick r:id="rId2"/>
          </p:cNvPr>
          <p:cNvPicPr>
            <a:picLocks noChangeAspect="1" noChangeArrowheads="1"/>
          </p:cNvPicPr>
          <p:nvPr/>
        </p:nvPicPr>
        <p:blipFill>
          <a:blip r:embed="rId3"/>
          <a:srcRect/>
          <a:stretch>
            <a:fillRect/>
          </a:stretch>
        </p:blipFill>
        <p:spPr bwMode="auto">
          <a:xfrm>
            <a:off x="1062038" y="-2500313"/>
            <a:ext cx="9525" cy="9525"/>
          </a:xfrm>
          <a:prstGeom prst="rect">
            <a:avLst/>
          </a:prstGeom>
          <a:noFill/>
          <a:ln w="9525">
            <a:noFill/>
            <a:miter lim="800000"/>
            <a:headEnd/>
            <a:tailEnd/>
          </a:ln>
        </p:spPr>
      </p:pic>
      <p:pic>
        <p:nvPicPr>
          <p:cNvPr id="41991" name="Picture 4" descr="DECLARAN DE “INTERÉS MUNICIPAL” DESARROLLO DE ALTERBIO TAMBIEN EN ALBERTI">
            <a:hlinkClick r:id="rId4" tooltip="Click para vista previa"/>
          </p:cNvPr>
          <p:cNvPicPr>
            <a:picLocks noChangeAspect="1" noChangeArrowheads="1"/>
          </p:cNvPicPr>
          <p:nvPr/>
        </p:nvPicPr>
        <p:blipFill>
          <a:blip r:embed="rId5"/>
          <a:srcRect/>
          <a:stretch>
            <a:fillRect/>
          </a:stretch>
        </p:blipFill>
        <p:spPr bwMode="auto">
          <a:xfrm>
            <a:off x="2627313" y="188913"/>
            <a:ext cx="3810000"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3 Título"/>
          <p:cNvSpPr>
            <a:spLocks noGrp="1"/>
          </p:cNvSpPr>
          <p:nvPr>
            <p:ph type="ctrTitle"/>
          </p:nvPr>
        </p:nvSpPr>
        <p:spPr/>
        <p:txBody>
          <a:bodyPr/>
          <a:lstStyle/>
          <a:p>
            <a:pPr eaLnBrk="1" hangingPunct="1"/>
            <a:endParaRPr lang="es-ES" smtClean="0"/>
          </a:p>
        </p:txBody>
      </p:sp>
      <p:sp>
        <p:nvSpPr>
          <p:cNvPr id="5" name="4 Subtítulo"/>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s-AR"/>
          </a:p>
        </p:txBody>
      </p:sp>
      <p:sp>
        <p:nvSpPr>
          <p:cNvPr id="43011" name="Rectangle 2"/>
          <p:cNvSpPr>
            <a:spLocks noChangeArrowheads="1"/>
          </p:cNvSpPr>
          <p:nvPr/>
        </p:nvSpPr>
        <p:spPr bwMode="auto">
          <a:xfrm>
            <a:off x="0" y="0"/>
            <a:ext cx="9144000" cy="6858000"/>
          </a:xfrm>
          <a:prstGeom prst="rect">
            <a:avLst/>
          </a:prstGeom>
          <a:gradFill rotWithShape="1">
            <a:gsLst>
              <a:gs pos="0">
                <a:srgbClr val="DDEBCF"/>
              </a:gs>
              <a:gs pos="50000">
                <a:srgbClr val="9CB86E"/>
              </a:gs>
              <a:gs pos="100000">
                <a:srgbClr val="156B13"/>
              </a:gs>
            </a:gsLst>
            <a:path path="shape">
              <a:fillToRect l="50000" t="50000" r="50000" b="50000"/>
            </a:path>
          </a:gradFill>
          <a:ln w="9525">
            <a:solidFill>
              <a:schemeClr val="tx1"/>
            </a:solidFill>
            <a:miter lim="800000"/>
            <a:headEnd/>
            <a:tailEnd/>
          </a:ln>
        </p:spPr>
        <p:txBody>
          <a:bodyPr wrap="none" anchor="ctr"/>
          <a:lstStyle/>
          <a:p>
            <a:pPr algn="ctr"/>
            <a:endParaRPr lang="es-ES">
              <a:latin typeface="BankGothic Md BT"/>
              <a:cs typeface="Times New Roman" pitchFamily="18" charset="0"/>
            </a:endParaRPr>
          </a:p>
        </p:txBody>
      </p:sp>
      <p:pic>
        <p:nvPicPr>
          <p:cNvPr id="3074" name="Picture 2" descr="DSC01277"/>
          <p:cNvPicPr>
            <a:picLocks noChangeAspect="1" noChangeArrowheads="1"/>
          </p:cNvPicPr>
          <p:nvPr/>
        </p:nvPicPr>
        <p:blipFill>
          <a:blip r:embed="rId2" cstate="print"/>
          <a:srcRect/>
          <a:stretch>
            <a:fillRect/>
          </a:stretch>
        </p:blipFill>
        <p:spPr bwMode="auto">
          <a:xfrm>
            <a:off x="0" y="548680"/>
            <a:ext cx="4427984" cy="3312368"/>
          </a:xfrm>
          <a:prstGeom prst="rect">
            <a:avLst/>
          </a:prstGeom>
          <a:ln>
            <a:noFill/>
          </a:ln>
          <a:effectLst>
            <a:softEdge rad="112500"/>
          </a:effectLst>
        </p:spPr>
      </p:pic>
      <p:pic>
        <p:nvPicPr>
          <p:cNvPr id="3075" name="Picture 3" descr="DSC01280"/>
          <p:cNvPicPr>
            <a:picLocks noChangeAspect="1" noChangeArrowheads="1"/>
          </p:cNvPicPr>
          <p:nvPr/>
        </p:nvPicPr>
        <p:blipFill>
          <a:blip r:embed="rId3" cstate="print"/>
          <a:srcRect/>
          <a:stretch>
            <a:fillRect/>
          </a:stretch>
        </p:blipFill>
        <p:spPr bwMode="auto">
          <a:xfrm>
            <a:off x="4499991" y="526056"/>
            <a:ext cx="4532661" cy="3407000"/>
          </a:xfrm>
          <a:prstGeom prst="rect">
            <a:avLst/>
          </a:prstGeom>
          <a:ln>
            <a:noFill/>
          </a:ln>
          <a:effectLst>
            <a:softEdge rad="112500"/>
          </a:effectLst>
        </p:spPr>
      </p:pic>
      <p:pic>
        <p:nvPicPr>
          <p:cNvPr id="3076" name="Picture 4" descr="DSC01286"/>
          <p:cNvPicPr>
            <a:picLocks noChangeAspect="1" noChangeArrowheads="1"/>
          </p:cNvPicPr>
          <p:nvPr/>
        </p:nvPicPr>
        <p:blipFill>
          <a:blip r:embed="rId4" cstate="print"/>
          <a:srcRect/>
          <a:stretch>
            <a:fillRect/>
          </a:stretch>
        </p:blipFill>
        <p:spPr bwMode="auto">
          <a:xfrm>
            <a:off x="0" y="3861048"/>
            <a:ext cx="4283968" cy="2996952"/>
          </a:xfrm>
          <a:prstGeom prst="rect">
            <a:avLst/>
          </a:prstGeom>
          <a:ln>
            <a:noFill/>
          </a:ln>
          <a:effectLst>
            <a:softEdge rad="112500"/>
          </a:effectLst>
        </p:spPr>
      </p:pic>
      <p:pic>
        <p:nvPicPr>
          <p:cNvPr id="3077" name="Picture 5" descr="C:\Users\Susana\Desktop\100_1732.JPG"/>
          <p:cNvPicPr>
            <a:picLocks noChangeAspect="1" noChangeArrowheads="1"/>
          </p:cNvPicPr>
          <p:nvPr/>
        </p:nvPicPr>
        <p:blipFill>
          <a:blip r:embed="rId5" cstate="print"/>
          <a:srcRect/>
          <a:stretch>
            <a:fillRect/>
          </a:stretch>
        </p:blipFill>
        <p:spPr bwMode="auto">
          <a:xfrm>
            <a:off x="4355976" y="3850744"/>
            <a:ext cx="4788024" cy="3007256"/>
          </a:xfrm>
          <a:prstGeom prst="rect">
            <a:avLst/>
          </a:prstGeom>
          <a:ln>
            <a:noFill/>
          </a:ln>
          <a:effectLst>
            <a:softEdge rad="112500"/>
          </a:effectLst>
        </p:spPr>
      </p:pic>
      <p:sp>
        <p:nvSpPr>
          <p:cNvPr id="43016" name="Rectangle 1"/>
          <p:cNvSpPr>
            <a:spLocks noChangeArrowheads="1"/>
          </p:cNvSpPr>
          <p:nvPr/>
        </p:nvSpPr>
        <p:spPr bwMode="auto">
          <a:xfrm>
            <a:off x="0" y="0"/>
            <a:ext cx="9396413" cy="1077913"/>
          </a:xfrm>
          <a:prstGeom prst="rect">
            <a:avLst/>
          </a:prstGeom>
          <a:noFill/>
          <a:ln w="9525">
            <a:noFill/>
            <a:miter lim="800000"/>
            <a:headEnd/>
            <a:tailEnd/>
          </a:ln>
        </p:spPr>
        <p:txBody>
          <a:bodyPr anchor="ctr">
            <a:spAutoFit/>
          </a:bodyPr>
          <a:lstStyle/>
          <a:p>
            <a:r>
              <a:rPr lang="es-ES" sz="3200">
                <a:solidFill>
                  <a:srgbClr val="FFC000"/>
                </a:solidFill>
                <a:cs typeface="Times New Roman" pitchFamily="18" charset="0"/>
              </a:rPr>
              <a:t>Visita a la planta de separación y tratamiento de residuos (Ecobrag) Bragado</a:t>
            </a:r>
            <a:endParaRPr lang="es-ES" sz="3200">
              <a:solidFill>
                <a:srgbClr val="FFC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horizontal)">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blinds(horizontal)">
                                      <p:cBhvr>
                                        <p:cTn id="12" dur="2000"/>
                                        <p:tgtEl>
                                          <p:spTgt spid="307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blinds(horizontal)">
                                      <p:cBhvr>
                                        <p:cTn id="17" dur="2000"/>
                                        <p:tgtEl>
                                          <p:spTgt spid="307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077"/>
                                        </p:tgtEl>
                                        <p:attrNameLst>
                                          <p:attrName>style.visibility</p:attrName>
                                        </p:attrNameLst>
                                      </p:cBhvr>
                                      <p:to>
                                        <p:strVal val="visible"/>
                                      </p:to>
                                    </p:set>
                                    <p:animEffect transition="in" filter="blinds(horizontal)">
                                      <p:cBhvr>
                                        <p:cTn id="22" dur="2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3 Título"/>
          <p:cNvSpPr>
            <a:spLocks noGrp="1"/>
          </p:cNvSpPr>
          <p:nvPr>
            <p:ph type="ctrTitle"/>
          </p:nvPr>
        </p:nvSpPr>
        <p:spPr/>
        <p:txBody>
          <a:bodyPr/>
          <a:lstStyle/>
          <a:p>
            <a:pPr eaLnBrk="1" hangingPunct="1"/>
            <a:endParaRPr lang="es-ES" smtClean="0"/>
          </a:p>
        </p:txBody>
      </p:sp>
      <p:sp>
        <p:nvSpPr>
          <p:cNvPr id="5" name="4 Subtítulo"/>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s-AR"/>
          </a:p>
        </p:txBody>
      </p:sp>
      <p:sp>
        <p:nvSpPr>
          <p:cNvPr id="44035" name="Rectangle 2"/>
          <p:cNvSpPr>
            <a:spLocks noChangeArrowheads="1"/>
          </p:cNvSpPr>
          <p:nvPr/>
        </p:nvSpPr>
        <p:spPr bwMode="auto">
          <a:xfrm>
            <a:off x="0" y="0"/>
            <a:ext cx="9144000" cy="6858000"/>
          </a:xfrm>
          <a:prstGeom prst="rect">
            <a:avLst/>
          </a:prstGeom>
          <a:gradFill rotWithShape="1">
            <a:gsLst>
              <a:gs pos="0">
                <a:srgbClr val="DDEBCF"/>
              </a:gs>
              <a:gs pos="50000">
                <a:srgbClr val="9CB86E"/>
              </a:gs>
              <a:gs pos="100000">
                <a:srgbClr val="156B13"/>
              </a:gs>
            </a:gsLst>
            <a:path path="shape">
              <a:fillToRect l="50000" t="50000" r="50000" b="50000"/>
            </a:path>
          </a:gradFill>
          <a:ln w="9525">
            <a:solidFill>
              <a:schemeClr val="tx1"/>
            </a:solidFill>
            <a:miter lim="800000"/>
            <a:headEnd/>
            <a:tailEnd/>
          </a:ln>
        </p:spPr>
        <p:txBody>
          <a:bodyPr wrap="none" anchor="ctr"/>
          <a:lstStyle/>
          <a:p>
            <a:pPr algn="ctr"/>
            <a:endParaRPr lang="es-ES">
              <a:latin typeface="BankGothic Md BT"/>
              <a:cs typeface="Times New Roman" pitchFamily="18" charset="0"/>
            </a:endParaRPr>
          </a:p>
        </p:txBody>
      </p:sp>
      <p:pic>
        <p:nvPicPr>
          <p:cNvPr id="2050" name="Picture 2" descr="DSC01293"/>
          <p:cNvPicPr>
            <a:picLocks noChangeAspect="1" noChangeArrowheads="1"/>
          </p:cNvPicPr>
          <p:nvPr/>
        </p:nvPicPr>
        <p:blipFill>
          <a:blip r:embed="rId2" cstate="print"/>
          <a:srcRect/>
          <a:stretch>
            <a:fillRect/>
          </a:stretch>
        </p:blipFill>
        <p:spPr bwMode="auto">
          <a:xfrm>
            <a:off x="0" y="0"/>
            <a:ext cx="6732240" cy="5049180"/>
          </a:xfrm>
          <a:prstGeom prst="rect">
            <a:avLst/>
          </a:prstGeom>
          <a:ln>
            <a:noFill/>
          </a:ln>
          <a:effectLst>
            <a:softEdge rad="112500"/>
          </a:effectLst>
        </p:spPr>
      </p:pic>
      <p:pic>
        <p:nvPicPr>
          <p:cNvPr id="31747" name="Picture 3" descr="C:\Users\Susana\Desktop\RSU\Extracción muestra RSU Bragado 30-09-11\DSC08529.JPG"/>
          <p:cNvPicPr>
            <a:picLocks noChangeAspect="1" noChangeArrowheads="1"/>
          </p:cNvPicPr>
          <p:nvPr/>
        </p:nvPicPr>
        <p:blipFill>
          <a:blip r:embed="rId3" cstate="print"/>
          <a:srcRect/>
          <a:stretch>
            <a:fillRect/>
          </a:stretch>
        </p:blipFill>
        <p:spPr bwMode="auto">
          <a:xfrm>
            <a:off x="3635896" y="2924944"/>
            <a:ext cx="5724128" cy="4293096"/>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747"/>
                                        </p:tgtEl>
                                        <p:attrNameLst>
                                          <p:attrName>style.visibility</p:attrName>
                                        </p:attrNameLst>
                                      </p:cBhvr>
                                      <p:to>
                                        <p:strVal val="visible"/>
                                      </p:to>
                                    </p:set>
                                    <p:anim calcmode="lin" valueType="num">
                                      <p:cBhvr additive="base">
                                        <p:cTn id="7" dur="3000" fill="hold"/>
                                        <p:tgtEl>
                                          <p:spTgt spid="31747"/>
                                        </p:tgtEl>
                                        <p:attrNameLst>
                                          <p:attrName>ppt_x</p:attrName>
                                        </p:attrNameLst>
                                      </p:cBhvr>
                                      <p:tavLst>
                                        <p:tav tm="0">
                                          <p:val>
                                            <p:strVal val="#ppt_x"/>
                                          </p:val>
                                        </p:tav>
                                        <p:tav tm="100000">
                                          <p:val>
                                            <p:strVal val="#ppt_x"/>
                                          </p:val>
                                        </p:tav>
                                      </p:tavLst>
                                    </p:anim>
                                    <p:anim calcmode="lin" valueType="num">
                                      <p:cBhvr additive="base">
                                        <p:cTn id="8" dur="3000" fill="hold"/>
                                        <p:tgtEl>
                                          <p:spTgt spid="317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3 Título"/>
          <p:cNvSpPr>
            <a:spLocks noGrp="1"/>
          </p:cNvSpPr>
          <p:nvPr>
            <p:ph type="ctrTitle"/>
          </p:nvPr>
        </p:nvSpPr>
        <p:spPr/>
        <p:txBody>
          <a:bodyPr/>
          <a:lstStyle/>
          <a:p>
            <a:pPr eaLnBrk="1" hangingPunct="1"/>
            <a:endParaRPr lang="es-ES" smtClean="0"/>
          </a:p>
        </p:txBody>
      </p:sp>
      <p:sp>
        <p:nvSpPr>
          <p:cNvPr id="5" name="4 Subtítulo"/>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s-AR"/>
          </a:p>
        </p:txBody>
      </p:sp>
      <p:sp>
        <p:nvSpPr>
          <p:cNvPr id="45059" name="Rectangle 2"/>
          <p:cNvSpPr>
            <a:spLocks noChangeArrowheads="1"/>
          </p:cNvSpPr>
          <p:nvPr/>
        </p:nvSpPr>
        <p:spPr bwMode="auto">
          <a:xfrm>
            <a:off x="0" y="0"/>
            <a:ext cx="9144000" cy="6858000"/>
          </a:xfrm>
          <a:prstGeom prst="rect">
            <a:avLst/>
          </a:prstGeom>
          <a:gradFill rotWithShape="1">
            <a:gsLst>
              <a:gs pos="0">
                <a:srgbClr val="DDEBCF"/>
              </a:gs>
              <a:gs pos="50000">
                <a:srgbClr val="9CB86E"/>
              </a:gs>
              <a:gs pos="100000">
                <a:srgbClr val="156B13"/>
              </a:gs>
            </a:gsLst>
            <a:path path="shape">
              <a:fillToRect l="50000" t="50000" r="50000" b="50000"/>
            </a:path>
          </a:gradFill>
          <a:ln w="9525">
            <a:solidFill>
              <a:schemeClr val="tx1"/>
            </a:solidFill>
            <a:miter lim="800000"/>
            <a:headEnd/>
            <a:tailEnd/>
          </a:ln>
        </p:spPr>
        <p:txBody>
          <a:bodyPr wrap="none" anchor="ctr"/>
          <a:lstStyle/>
          <a:p>
            <a:pPr algn="ctr"/>
            <a:r>
              <a:rPr lang="es-ES">
                <a:latin typeface="BankGothic Md BT"/>
                <a:cs typeface="Times New Roman" pitchFamily="18" charset="0"/>
              </a:rPr>
              <a:t>Toma</a:t>
            </a:r>
          </a:p>
        </p:txBody>
      </p:sp>
      <p:pic>
        <p:nvPicPr>
          <p:cNvPr id="14338" name="Picture 2" descr="C:\Users\Susana\Desktop\RSU\Extracción muestra RSU Bragado 30-09-11\DSC08530.JPG"/>
          <p:cNvPicPr>
            <a:picLocks noChangeAspect="1" noChangeArrowheads="1"/>
          </p:cNvPicPr>
          <p:nvPr/>
        </p:nvPicPr>
        <p:blipFill>
          <a:blip r:embed="rId2" cstate="print"/>
          <a:srcRect/>
          <a:stretch>
            <a:fillRect/>
          </a:stretch>
        </p:blipFill>
        <p:spPr bwMode="auto">
          <a:xfrm>
            <a:off x="0" y="0"/>
            <a:ext cx="8172400" cy="5481228"/>
          </a:xfrm>
          <a:prstGeom prst="rect">
            <a:avLst/>
          </a:prstGeom>
          <a:ln>
            <a:noFill/>
          </a:ln>
          <a:effectLst>
            <a:softEdge rad="112500"/>
          </a:effectLst>
        </p:spPr>
      </p:pic>
      <p:sp>
        <p:nvSpPr>
          <p:cNvPr id="45061" name="7 CuadroTexto"/>
          <p:cNvSpPr txBox="1">
            <a:spLocks noChangeArrowheads="1"/>
          </p:cNvSpPr>
          <p:nvPr/>
        </p:nvSpPr>
        <p:spPr bwMode="auto">
          <a:xfrm>
            <a:off x="0" y="5534025"/>
            <a:ext cx="9144000" cy="1447800"/>
          </a:xfrm>
          <a:prstGeom prst="rect">
            <a:avLst/>
          </a:prstGeom>
          <a:noFill/>
          <a:ln w="9525">
            <a:noFill/>
            <a:miter lim="800000"/>
            <a:headEnd/>
            <a:tailEnd/>
          </a:ln>
        </p:spPr>
        <p:txBody>
          <a:bodyPr>
            <a:spAutoFit/>
          </a:bodyPr>
          <a:lstStyle/>
          <a:p>
            <a:r>
              <a:rPr lang="es-AR" sz="4400">
                <a:latin typeface="Calibri" pitchFamily="34" charset="0"/>
              </a:rPr>
              <a:t>Toma de muestras para el aislamiento </a:t>
            </a:r>
          </a:p>
          <a:p>
            <a:r>
              <a:rPr lang="es-AR" sz="4400">
                <a:latin typeface="Calibri" pitchFamily="34" charset="0"/>
              </a:rPr>
              <a:t>de microorganismos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3 Título"/>
          <p:cNvSpPr>
            <a:spLocks noGrp="1"/>
          </p:cNvSpPr>
          <p:nvPr>
            <p:ph type="ctrTitle"/>
          </p:nvPr>
        </p:nvSpPr>
        <p:spPr/>
        <p:txBody>
          <a:bodyPr/>
          <a:lstStyle/>
          <a:p>
            <a:pPr eaLnBrk="1" hangingPunct="1"/>
            <a:r>
              <a:rPr lang="es-AR" smtClean="0"/>
              <a:t>E</a:t>
            </a:r>
            <a:r>
              <a:rPr lang="es-AR" sz="3200" smtClean="0"/>
              <a:t>EEEE</a:t>
            </a:r>
            <a:endParaRPr lang="es-AR" smtClean="0"/>
          </a:p>
        </p:txBody>
      </p:sp>
      <p:sp>
        <p:nvSpPr>
          <p:cNvPr id="5" name="4 Subtítulo"/>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s-AR"/>
          </a:p>
        </p:txBody>
      </p:sp>
      <p:sp>
        <p:nvSpPr>
          <p:cNvPr id="46083" name="Rectangle 2"/>
          <p:cNvSpPr>
            <a:spLocks noChangeArrowheads="1"/>
          </p:cNvSpPr>
          <p:nvPr/>
        </p:nvSpPr>
        <p:spPr bwMode="auto">
          <a:xfrm>
            <a:off x="0" y="0"/>
            <a:ext cx="9144000" cy="6858000"/>
          </a:xfrm>
          <a:prstGeom prst="rect">
            <a:avLst/>
          </a:prstGeom>
          <a:gradFill rotWithShape="1">
            <a:gsLst>
              <a:gs pos="0">
                <a:srgbClr val="DDEBCF"/>
              </a:gs>
              <a:gs pos="50000">
                <a:srgbClr val="9CB86E"/>
              </a:gs>
              <a:gs pos="100000">
                <a:srgbClr val="156B13"/>
              </a:gs>
            </a:gsLst>
            <a:path path="shape">
              <a:fillToRect l="50000" t="50000" r="50000" b="50000"/>
            </a:path>
          </a:gradFill>
          <a:ln w="9525">
            <a:solidFill>
              <a:schemeClr val="tx1"/>
            </a:solidFill>
            <a:miter lim="800000"/>
            <a:headEnd/>
            <a:tailEnd/>
          </a:ln>
        </p:spPr>
        <p:txBody>
          <a:bodyPr wrap="none" anchor="ctr"/>
          <a:lstStyle/>
          <a:p>
            <a:pPr algn="ctr"/>
            <a:endParaRPr lang="es-ES">
              <a:latin typeface="BankGothic Md BT"/>
              <a:cs typeface="Times New Roman" pitchFamily="18" charset="0"/>
            </a:endParaRPr>
          </a:p>
        </p:txBody>
      </p:sp>
      <p:pic>
        <p:nvPicPr>
          <p:cNvPr id="37890" name="Picture 2" descr="C:\Users\Susana\Desktop\RSU\Extracción muestra RSU Bragado 30-09-11\DSC08525.JPG"/>
          <p:cNvPicPr>
            <a:picLocks noChangeAspect="1" noChangeArrowheads="1"/>
          </p:cNvPicPr>
          <p:nvPr/>
        </p:nvPicPr>
        <p:blipFill>
          <a:blip r:embed="rId2" cstate="print"/>
          <a:srcRect/>
          <a:stretch>
            <a:fillRect/>
          </a:stretch>
        </p:blipFill>
        <p:spPr bwMode="auto">
          <a:xfrm>
            <a:off x="0" y="0"/>
            <a:ext cx="4499992" cy="6858000"/>
          </a:xfrm>
          <a:prstGeom prst="rect">
            <a:avLst/>
          </a:prstGeom>
          <a:ln>
            <a:noFill/>
          </a:ln>
          <a:effectLst>
            <a:softEdge rad="112500"/>
          </a:effectLst>
        </p:spPr>
      </p:pic>
      <p:pic>
        <p:nvPicPr>
          <p:cNvPr id="7" name="Picture 1" descr="C:\Users\Susana\Desktop\RSU\Extracción muestra RSU Bragado 30-09-11\DSC08528.JPG"/>
          <p:cNvPicPr>
            <a:picLocks noChangeAspect="1" noChangeArrowheads="1"/>
          </p:cNvPicPr>
          <p:nvPr/>
        </p:nvPicPr>
        <p:blipFill>
          <a:blip r:embed="rId3" cstate="print"/>
          <a:srcRect/>
          <a:stretch>
            <a:fillRect/>
          </a:stretch>
        </p:blipFill>
        <p:spPr bwMode="auto">
          <a:xfrm>
            <a:off x="4644008" y="0"/>
            <a:ext cx="4499992" cy="5373216"/>
          </a:xfrm>
          <a:prstGeom prst="rect">
            <a:avLst/>
          </a:prstGeom>
          <a:ln>
            <a:noFill/>
          </a:ln>
          <a:effectLst>
            <a:softEdge rad="112500"/>
          </a:effectLst>
        </p:spPr>
      </p:pic>
      <p:sp>
        <p:nvSpPr>
          <p:cNvPr id="46086" name="8 CuadroTexto"/>
          <p:cNvSpPr txBox="1">
            <a:spLocks noChangeArrowheads="1"/>
          </p:cNvSpPr>
          <p:nvPr/>
        </p:nvSpPr>
        <p:spPr bwMode="auto">
          <a:xfrm>
            <a:off x="3779838" y="5411788"/>
            <a:ext cx="5688012" cy="1570037"/>
          </a:xfrm>
          <a:prstGeom prst="rect">
            <a:avLst/>
          </a:prstGeom>
          <a:noFill/>
          <a:ln w="9525">
            <a:noFill/>
            <a:miter lim="800000"/>
            <a:headEnd/>
            <a:tailEnd/>
          </a:ln>
        </p:spPr>
        <p:txBody>
          <a:bodyPr>
            <a:spAutoFit/>
          </a:bodyPr>
          <a:lstStyle/>
          <a:p>
            <a:pPr algn="ctr"/>
            <a:r>
              <a:rPr lang="es-AR" sz="4800">
                <a:latin typeface="Calibri" pitchFamily="34" charset="0"/>
              </a:rPr>
              <a:t>Etiquetado de </a:t>
            </a:r>
          </a:p>
          <a:p>
            <a:pPr algn="ctr"/>
            <a:r>
              <a:rPr lang="es-AR" sz="4800">
                <a:latin typeface="Calibri" pitchFamily="34" charset="0"/>
              </a:rPr>
              <a:t>muestras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3 Título"/>
          <p:cNvSpPr>
            <a:spLocks noGrp="1"/>
          </p:cNvSpPr>
          <p:nvPr>
            <p:ph type="ctrTitle"/>
          </p:nvPr>
        </p:nvSpPr>
        <p:spPr/>
        <p:txBody>
          <a:bodyPr/>
          <a:lstStyle/>
          <a:p>
            <a:pPr eaLnBrk="1" hangingPunct="1"/>
            <a:endParaRPr lang="es-ES" smtClean="0"/>
          </a:p>
        </p:txBody>
      </p:sp>
      <p:sp>
        <p:nvSpPr>
          <p:cNvPr id="5" name="4 Subtítulo"/>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s-AR"/>
          </a:p>
        </p:txBody>
      </p:sp>
      <p:sp>
        <p:nvSpPr>
          <p:cNvPr id="47107" name="Rectangle 2"/>
          <p:cNvSpPr>
            <a:spLocks noChangeArrowheads="1"/>
          </p:cNvSpPr>
          <p:nvPr/>
        </p:nvSpPr>
        <p:spPr bwMode="auto">
          <a:xfrm>
            <a:off x="0" y="0"/>
            <a:ext cx="9144000" cy="6858000"/>
          </a:xfrm>
          <a:prstGeom prst="rect">
            <a:avLst/>
          </a:prstGeom>
          <a:gradFill rotWithShape="1">
            <a:gsLst>
              <a:gs pos="0">
                <a:srgbClr val="DDEBCF"/>
              </a:gs>
              <a:gs pos="50000">
                <a:srgbClr val="9CB86E"/>
              </a:gs>
              <a:gs pos="100000">
                <a:srgbClr val="156B13"/>
              </a:gs>
            </a:gsLst>
            <a:path path="shape">
              <a:fillToRect l="50000" t="50000" r="50000" b="50000"/>
            </a:path>
          </a:gradFill>
          <a:ln w="9525">
            <a:solidFill>
              <a:schemeClr val="tx1"/>
            </a:solidFill>
            <a:miter lim="800000"/>
            <a:headEnd/>
            <a:tailEnd/>
          </a:ln>
        </p:spPr>
        <p:txBody>
          <a:bodyPr wrap="none" anchor="ctr"/>
          <a:lstStyle/>
          <a:p>
            <a:pPr algn="ctr"/>
            <a:endParaRPr lang="es-ES">
              <a:latin typeface="BankGothic Md BT"/>
              <a:cs typeface="Times New Roman" pitchFamily="18" charset="0"/>
            </a:endParaRPr>
          </a:p>
          <a:p>
            <a:pPr algn="ctr"/>
            <a:endParaRPr lang="es-ES">
              <a:latin typeface="BankGothic Md BT"/>
              <a:cs typeface="Times New Roman" pitchFamily="18" charset="0"/>
            </a:endParaRPr>
          </a:p>
          <a:p>
            <a:pPr algn="ctr"/>
            <a:endParaRPr lang="es-ES">
              <a:latin typeface="BankGothic Md BT"/>
              <a:cs typeface="Times New Roman" pitchFamily="18" charset="0"/>
            </a:endParaRPr>
          </a:p>
          <a:p>
            <a:pPr algn="ctr"/>
            <a:endParaRPr lang="es-ES">
              <a:latin typeface="BankGothic Md BT"/>
              <a:cs typeface="Times New Roman" pitchFamily="18" charset="0"/>
            </a:endParaRPr>
          </a:p>
          <a:p>
            <a:pPr algn="ctr"/>
            <a:endParaRPr lang="es-ES">
              <a:latin typeface="BankGothic Md BT"/>
              <a:cs typeface="Times New Roman" pitchFamily="18" charset="0"/>
            </a:endParaRPr>
          </a:p>
          <a:p>
            <a:pPr algn="ctr"/>
            <a:endParaRPr lang="es-ES">
              <a:latin typeface="BankGothic Md BT"/>
              <a:cs typeface="Times New Roman" pitchFamily="18" charset="0"/>
            </a:endParaRPr>
          </a:p>
          <a:p>
            <a:pPr algn="ctr"/>
            <a:endParaRPr lang="es-ES">
              <a:latin typeface="BankGothic Md BT"/>
              <a:cs typeface="Times New Roman" pitchFamily="18" charset="0"/>
            </a:endParaRPr>
          </a:p>
          <a:p>
            <a:pPr algn="ctr"/>
            <a:endParaRPr lang="es-ES">
              <a:latin typeface="BankGothic Md BT"/>
              <a:cs typeface="Times New Roman" pitchFamily="18" charset="0"/>
            </a:endParaRPr>
          </a:p>
          <a:p>
            <a:pPr algn="ctr"/>
            <a:endParaRPr lang="es-ES">
              <a:latin typeface="BankGothic Md BT"/>
              <a:cs typeface="Times New Roman" pitchFamily="18" charset="0"/>
            </a:endParaRPr>
          </a:p>
          <a:p>
            <a:pPr algn="ctr"/>
            <a:endParaRPr lang="es-ES">
              <a:latin typeface="BankGothic Md BT"/>
              <a:cs typeface="Times New Roman" pitchFamily="18" charset="0"/>
            </a:endParaRPr>
          </a:p>
        </p:txBody>
      </p:sp>
      <p:pic>
        <p:nvPicPr>
          <p:cNvPr id="3073" name="Picture 1" descr="C:\Users\Susana\Downloads\146 SAB 1.JPG"/>
          <p:cNvPicPr>
            <a:picLocks noChangeAspect="1" noChangeArrowheads="1"/>
          </p:cNvPicPr>
          <p:nvPr/>
        </p:nvPicPr>
        <p:blipFill>
          <a:blip r:embed="rId2" cstate="print"/>
          <a:srcRect/>
          <a:stretch>
            <a:fillRect/>
          </a:stretch>
        </p:blipFill>
        <p:spPr bwMode="auto">
          <a:xfrm>
            <a:off x="3779912" y="188640"/>
            <a:ext cx="2664296" cy="37820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074" name="Picture 2" descr="C:\Users\Susana\Downloads\139 SPH3.JPG"/>
          <p:cNvPicPr>
            <a:picLocks noChangeAspect="1" noChangeArrowheads="1"/>
          </p:cNvPicPr>
          <p:nvPr/>
        </p:nvPicPr>
        <p:blipFill>
          <a:blip r:embed="rId3" cstate="print"/>
          <a:srcRect b="24615"/>
          <a:stretch>
            <a:fillRect/>
          </a:stretch>
        </p:blipFill>
        <p:spPr bwMode="auto">
          <a:xfrm rot="5400000">
            <a:off x="5702643" y="1218237"/>
            <a:ext cx="4291441" cy="223224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26" name="Picture 2" descr="C:\Users\Susana\Desktop\RSU\Para Susana\Fotos último ensayo\154 LEV ENR.JPG"/>
          <p:cNvPicPr>
            <a:picLocks noChangeAspect="1" noChangeArrowheads="1"/>
          </p:cNvPicPr>
          <p:nvPr/>
        </p:nvPicPr>
        <p:blipFill>
          <a:blip r:embed="rId4" cstate="print"/>
          <a:srcRect/>
          <a:stretch>
            <a:fillRect/>
          </a:stretch>
        </p:blipFill>
        <p:spPr bwMode="auto">
          <a:xfrm rot="10800000">
            <a:off x="179512" y="188640"/>
            <a:ext cx="3300626" cy="230425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28" name="Picture 4" descr="C:\Users\Susana\Desktop\RSU\Para Susana\Fotos último ensayo\147 SAB 1.JPG"/>
          <p:cNvPicPr>
            <a:picLocks noChangeAspect="1" noChangeArrowheads="1"/>
          </p:cNvPicPr>
          <p:nvPr/>
        </p:nvPicPr>
        <p:blipFill>
          <a:blip r:embed="rId5" cstate="print"/>
          <a:srcRect/>
          <a:stretch>
            <a:fillRect/>
          </a:stretch>
        </p:blipFill>
        <p:spPr bwMode="auto">
          <a:xfrm>
            <a:off x="251520" y="2996952"/>
            <a:ext cx="3064713" cy="35322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9 CuadroTexto"/>
          <p:cNvSpPr txBox="1"/>
          <p:nvPr/>
        </p:nvSpPr>
        <p:spPr>
          <a:xfrm>
            <a:off x="3348038" y="4437063"/>
            <a:ext cx="6048375" cy="1754187"/>
          </a:xfrm>
          <a:prstGeom prst="rect">
            <a:avLst/>
          </a:prstGeom>
          <a:noFill/>
        </p:spPr>
        <p:txBody>
          <a:bodyPr>
            <a:spAutoFit/>
          </a:bodyPr>
          <a:lstStyle/>
          <a:p>
            <a:pPr fontAlgn="auto">
              <a:spcBef>
                <a:spcPts val="0"/>
              </a:spcBef>
              <a:spcAft>
                <a:spcPts val="0"/>
              </a:spcAft>
              <a:defRPr/>
            </a:pPr>
            <a:r>
              <a:rPr lang="es-AR" sz="3600" dirty="0">
                <a:effectLst>
                  <a:outerShdw blurRad="38100" dist="38100" dir="2700000" algn="tl">
                    <a:srgbClr val="000000">
                      <a:alpha val="43137"/>
                    </a:srgbClr>
                  </a:outerShdw>
                </a:effectLst>
                <a:latin typeface="+mn-lt"/>
                <a:cs typeface="+mn-cs"/>
              </a:rPr>
              <a:t>Microorganismos seleccionados por su actividad en condiciones de laboratorio</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47A18"/>
        </a:solidFill>
        <a:effectLst/>
      </p:bgPr>
    </p:bg>
    <p:spTree>
      <p:nvGrpSpPr>
        <p:cNvPr id="1" name=""/>
        <p:cNvGrpSpPr/>
        <p:nvPr/>
      </p:nvGrpSpPr>
      <p:grpSpPr>
        <a:xfrm>
          <a:off x="0" y="0"/>
          <a:ext cx="0" cy="0"/>
          <a:chOff x="0" y="0"/>
          <a:chExt cx="0" cy="0"/>
        </a:xfrm>
      </p:grpSpPr>
      <p:pic>
        <p:nvPicPr>
          <p:cNvPr id="27650" name="Picture 5" descr="azospiri"/>
          <p:cNvPicPr>
            <a:picLocks noChangeAspect="1" noChangeArrowheads="1"/>
          </p:cNvPicPr>
          <p:nvPr/>
        </p:nvPicPr>
        <p:blipFill>
          <a:blip r:embed="rId2"/>
          <a:srcRect/>
          <a:stretch>
            <a:fillRect/>
          </a:stretch>
        </p:blipFill>
        <p:spPr bwMode="auto">
          <a:xfrm>
            <a:off x="0" y="2743200"/>
            <a:ext cx="9144000" cy="4114800"/>
          </a:xfrm>
          <a:prstGeom prst="rect">
            <a:avLst/>
          </a:prstGeom>
          <a:solidFill>
            <a:srgbClr val="FFCC00"/>
          </a:solidFill>
          <a:ln w="9525">
            <a:solidFill>
              <a:srgbClr val="FFCC00"/>
            </a:solidFill>
            <a:miter lim="800000"/>
            <a:headEnd/>
            <a:tailEnd/>
          </a:ln>
        </p:spPr>
      </p:pic>
      <p:sp>
        <p:nvSpPr>
          <p:cNvPr id="7170" name="Rectangle 2"/>
          <p:cNvSpPr>
            <a:spLocks noGrp="1" noChangeArrowheads="1"/>
          </p:cNvSpPr>
          <p:nvPr>
            <p:ph type="title"/>
          </p:nvPr>
        </p:nvSpPr>
        <p:spPr>
          <a:xfrm>
            <a:off x="1187450" y="-685800"/>
            <a:ext cx="7777163" cy="5051425"/>
          </a:xfrm>
        </p:spPr>
        <p:txBody>
          <a:bodyPr rtlCol="0">
            <a:normAutofit fontScale="90000"/>
          </a:bodyPr>
          <a:lstStyle/>
          <a:p>
            <a:pPr eaLnBrk="1" fontAlgn="auto" hangingPunct="1">
              <a:lnSpc>
                <a:spcPct val="150000"/>
              </a:lnSpc>
              <a:spcBef>
                <a:spcPct val="100000"/>
              </a:spcBef>
              <a:spcAft>
                <a:spcPts val="0"/>
              </a:spcAft>
              <a:defRPr/>
            </a:pPr>
            <a:r>
              <a:rPr lang="en-US" b="1" i="1" dirty="0">
                <a:solidFill>
                  <a:srgbClr val="FFFF00"/>
                </a:solidFill>
                <a:effectLst>
                  <a:outerShdw blurRad="38100" dist="38100" dir="2700000" algn="tl">
                    <a:srgbClr val="000000"/>
                  </a:outerShdw>
                </a:effectLst>
              </a:rPr>
              <a:t/>
            </a:r>
            <a:br>
              <a:rPr lang="en-US" b="1" i="1" dirty="0">
                <a:solidFill>
                  <a:srgbClr val="FFFF00"/>
                </a:solidFill>
                <a:effectLst>
                  <a:outerShdw blurRad="38100" dist="38100" dir="2700000" algn="tl">
                    <a:srgbClr val="000000"/>
                  </a:outerShdw>
                </a:effectLst>
              </a:rPr>
            </a:br>
            <a:r>
              <a:rPr lang="en-US" sz="6000" b="1" i="1" dirty="0" err="1">
                <a:solidFill>
                  <a:srgbClr val="FFFF00"/>
                </a:solidFill>
                <a:effectLst>
                  <a:outerShdw blurRad="38100" dist="38100" dir="2700000" algn="tl">
                    <a:srgbClr val="000000"/>
                  </a:outerShdw>
                </a:effectLst>
              </a:rPr>
              <a:t>Departamento</a:t>
            </a:r>
            <a:r>
              <a:rPr lang="en-US" sz="6000" b="1" i="1" dirty="0">
                <a:solidFill>
                  <a:srgbClr val="FFFF00"/>
                </a:solidFill>
                <a:effectLst>
                  <a:outerShdw blurRad="38100" dist="38100" dir="2700000" algn="tl">
                    <a:srgbClr val="000000"/>
                  </a:outerShdw>
                </a:effectLst>
              </a:rPr>
              <a:t> </a:t>
            </a:r>
            <a:br>
              <a:rPr lang="en-US" sz="6000" b="1" i="1" dirty="0">
                <a:solidFill>
                  <a:srgbClr val="FFFF00"/>
                </a:solidFill>
                <a:effectLst>
                  <a:outerShdw blurRad="38100" dist="38100" dir="2700000" algn="tl">
                    <a:srgbClr val="000000"/>
                  </a:outerShdw>
                </a:effectLst>
              </a:rPr>
            </a:br>
            <a:r>
              <a:rPr lang="en-US" sz="6000" b="1" i="1" dirty="0" err="1">
                <a:solidFill>
                  <a:srgbClr val="FFFF00"/>
                </a:solidFill>
                <a:effectLst>
                  <a:outerShdw blurRad="38100" dist="38100" dir="2700000" algn="tl">
                    <a:srgbClr val="000000"/>
                  </a:outerShdw>
                </a:effectLst>
              </a:rPr>
              <a:t>Ciencias</a:t>
            </a:r>
            <a:r>
              <a:rPr lang="en-US" sz="6000" b="1" i="1" dirty="0">
                <a:solidFill>
                  <a:srgbClr val="FFFF00"/>
                </a:solidFill>
                <a:effectLst>
                  <a:outerShdw blurRad="38100" dist="38100" dir="2700000" algn="tl">
                    <a:srgbClr val="000000"/>
                  </a:outerShdw>
                </a:effectLst>
              </a:rPr>
              <a:t> </a:t>
            </a:r>
            <a:r>
              <a:rPr lang="en-US" sz="6000" b="1" i="1" dirty="0" err="1">
                <a:solidFill>
                  <a:srgbClr val="FFFF00"/>
                </a:solidFill>
                <a:effectLst>
                  <a:outerShdw blurRad="38100" dist="38100" dir="2700000" algn="tl">
                    <a:srgbClr val="000000"/>
                  </a:outerShdw>
                </a:effectLst>
              </a:rPr>
              <a:t>Básicas</a:t>
            </a:r>
            <a:r>
              <a:rPr lang="en-US" sz="6000" b="1" dirty="0">
                <a:solidFill>
                  <a:srgbClr val="FFFF00"/>
                </a:solidFill>
                <a:effectLst>
                  <a:outerShdw blurRad="38100" dist="38100" dir="2700000" algn="tl">
                    <a:srgbClr val="000000"/>
                  </a:outerShdw>
                </a:effectLst>
              </a:rPr>
              <a:t/>
            </a:r>
            <a:br>
              <a:rPr lang="en-US" sz="6000" b="1" dirty="0">
                <a:solidFill>
                  <a:srgbClr val="FFFF00"/>
                </a:solidFill>
                <a:effectLst>
                  <a:outerShdw blurRad="38100" dist="38100" dir="2700000" algn="tl">
                    <a:srgbClr val="000000"/>
                  </a:outerShdw>
                </a:effectLst>
              </a:rPr>
            </a:br>
            <a:r>
              <a:rPr lang="en-US" sz="4000" b="1" dirty="0" smtClean="0">
                <a:solidFill>
                  <a:srgbClr val="FFFF00"/>
                </a:solidFill>
                <a:effectLst>
                  <a:outerShdw blurRad="38100" dist="38100" dir="2700000" algn="tl">
                    <a:srgbClr val="000000"/>
                  </a:outerShdw>
                </a:effectLst>
              </a:rPr>
              <a:t/>
            </a:r>
            <a:br>
              <a:rPr lang="en-US" sz="4000" b="1" dirty="0" smtClean="0">
                <a:solidFill>
                  <a:srgbClr val="FFFF00"/>
                </a:solidFill>
                <a:effectLst>
                  <a:outerShdw blurRad="38100" dist="38100" dir="2700000" algn="tl">
                    <a:srgbClr val="000000"/>
                  </a:outerShdw>
                </a:effectLst>
              </a:rPr>
            </a:br>
            <a:endParaRPr lang="es-ES" sz="4900" b="1" dirty="0">
              <a:solidFill>
                <a:srgbClr val="CC3300"/>
              </a:solidFill>
              <a:effectLst>
                <a:outerShdw blurRad="38100" dist="38100" dir="2700000" algn="tl">
                  <a:srgbClr val="000000"/>
                </a:outerShdw>
              </a:effectLst>
            </a:endParaRPr>
          </a:p>
        </p:txBody>
      </p:sp>
      <p:pic>
        <p:nvPicPr>
          <p:cNvPr id="27652" name="Picture 3" descr="UNLuLogo"/>
          <p:cNvPicPr>
            <a:picLocks noChangeAspect="1" noChangeArrowheads="1"/>
          </p:cNvPicPr>
          <p:nvPr/>
        </p:nvPicPr>
        <p:blipFill>
          <a:blip r:embed="rId3"/>
          <a:srcRect/>
          <a:stretch>
            <a:fillRect/>
          </a:stretch>
        </p:blipFill>
        <p:spPr bwMode="auto">
          <a:xfrm>
            <a:off x="0" y="0"/>
            <a:ext cx="1060450" cy="1066800"/>
          </a:xfrm>
          <a:prstGeom prst="rect">
            <a:avLst/>
          </a:prstGeom>
          <a:noFill/>
          <a:ln w="9525">
            <a:noFill/>
            <a:miter lim="800000"/>
            <a:headEnd/>
            <a:tailEnd/>
          </a:ln>
        </p:spPr>
      </p:pic>
      <p:sp>
        <p:nvSpPr>
          <p:cNvPr id="27653" name="Text Box 4"/>
          <p:cNvSpPr txBox="1">
            <a:spLocks noChangeArrowheads="1"/>
          </p:cNvSpPr>
          <p:nvPr/>
        </p:nvSpPr>
        <p:spPr bwMode="auto">
          <a:xfrm>
            <a:off x="4251325" y="5218113"/>
            <a:ext cx="184150" cy="366712"/>
          </a:xfrm>
          <a:prstGeom prst="rect">
            <a:avLst/>
          </a:prstGeom>
          <a:noFill/>
          <a:ln w="9525">
            <a:noFill/>
            <a:miter lim="800000"/>
            <a:headEnd/>
            <a:tailEnd/>
          </a:ln>
        </p:spPr>
        <p:txBody>
          <a:bodyPr wrap="none">
            <a:spAutoFit/>
          </a:bodyPr>
          <a:lstStyle/>
          <a:p>
            <a:endParaRPr lang="es-ES">
              <a:latin typeface="Calibri" pitchFamily="34" charset="0"/>
            </a:endParaRPr>
          </a:p>
        </p:txBody>
      </p:sp>
      <p:sp>
        <p:nvSpPr>
          <p:cNvPr id="6" name="5 CuadroTexto"/>
          <p:cNvSpPr txBox="1"/>
          <p:nvPr/>
        </p:nvSpPr>
        <p:spPr>
          <a:xfrm>
            <a:off x="827088" y="3284538"/>
            <a:ext cx="7804150" cy="769937"/>
          </a:xfrm>
          <a:prstGeom prst="rect">
            <a:avLst/>
          </a:prstGeom>
          <a:noFill/>
        </p:spPr>
        <p:txBody>
          <a:bodyPr wrap="none">
            <a:spAutoFit/>
          </a:bodyPr>
          <a:lstStyle/>
          <a:p>
            <a:pPr fontAlgn="auto">
              <a:spcBef>
                <a:spcPts val="0"/>
              </a:spcBef>
              <a:spcAft>
                <a:spcPts val="0"/>
              </a:spcAft>
              <a:defRPr/>
            </a:pPr>
            <a:r>
              <a:rPr lang="en-US" sz="4400" b="1" dirty="0" err="1">
                <a:solidFill>
                  <a:srgbClr val="CC3300"/>
                </a:solidFill>
                <a:effectLst>
                  <a:outerShdw blurRad="38100" dist="38100" dir="2700000" algn="tl">
                    <a:srgbClr val="000000"/>
                  </a:outerShdw>
                </a:effectLst>
                <a:latin typeface="+mn-lt"/>
                <a:ea typeface="+mj-ea"/>
                <a:cs typeface="+mj-cs"/>
              </a:rPr>
              <a:t>Microbiología</a:t>
            </a:r>
            <a:r>
              <a:rPr lang="en-US" sz="4400" b="1" dirty="0">
                <a:solidFill>
                  <a:srgbClr val="CC3300"/>
                </a:solidFill>
                <a:effectLst>
                  <a:outerShdw blurRad="38100" dist="38100" dir="2700000" algn="tl">
                    <a:srgbClr val="000000"/>
                  </a:outerShdw>
                </a:effectLst>
                <a:latin typeface="+mn-lt"/>
                <a:ea typeface="+mj-ea"/>
                <a:cs typeface="+mj-cs"/>
              </a:rPr>
              <a:t> General y </a:t>
            </a:r>
            <a:r>
              <a:rPr lang="en-US" sz="4400" b="1" dirty="0" err="1">
                <a:solidFill>
                  <a:srgbClr val="CC3300"/>
                </a:solidFill>
                <a:effectLst>
                  <a:outerShdw blurRad="38100" dist="38100" dir="2700000" algn="tl">
                    <a:srgbClr val="000000"/>
                  </a:outerShdw>
                </a:effectLst>
                <a:latin typeface="+mn-lt"/>
                <a:ea typeface="+mj-ea"/>
                <a:cs typeface="+mj-cs"/>
              </a:rPr>
              <a:t>Agrícola</a:t>
            </a:r>
            <a:endParaRPr lang="es-AR" dirty="0">
              <a:latin typeface="+mn-lt"/>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ou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3 Título"/>
          <p:cNvSpPr>
            <a:spLocks noGrp="1"/>
          </p:cNvSpPr>
          <p:nvPr>
            <p:ph type="ctrTitle"/>
          </p:nvPr>
        </p:nvSpPr>
        <p:spPr/>
        <p:txBody>
          <a:bodyPr/>
          <a:lstStyle/>
          <a:p>
            <a:pPr eaLnBrk="1" hangingPunct="1"/>
            <a:endParaRPr lang="es-ES" smtClean="0"/>
          </a:p>
        </p:txBody>
      </p:sp>
      <p:sp>
        <p:nvSpPr>
          <p:cNvPr id="5" name="4 Subtítulo"/>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s-AR"/>
          </a:p>
        </p:txBody>
      </p:sp>
      <p:sp>
        <p:nvSpPr>
          <p:cNvPr id="48131" name="Rectangle 2"/>
          <p:cNvSpPr>
            <a:spLocks noChangeArrowheads="1"/>
          </p:cNvSpPr>
          <p:nvPr/>
        </p:nvSpPr>
        <p:spPr bwMode="auto">
          <a:xfrm>
            <a:off x="0" y="0"/>
            <a:ext cx="9144000" cy="6858000"/>
          </a:xfrm>
          <a:prstGeom prst="rect">
            <a:avLst/>
          </a:prstGeom>
          <a:gradFill rotWithShape="1">
            <a:gsLst>
              <a:gs pos="0">
                <a:srgbClr val="DDEBCF"/>
              </a:gs>
              <a:gs pos="50000">
                <a:srgbClr val="9CB86E"/>
              </a:gs>
              <a:gs pos="100000">
                <a:srgbClr val="156B13"/>
              </a:gs>
            </a:gsLst>
            <a:path path="shape">
              <a:fillToRect l="50000" t="50000" r="50000" b="50000"/>
            </a:path>
          </a:gradFill>
          <a:ln w="9525">
            <a:solidFill>
              <a:schemeClr val="tx1"/>
            </a:solidFill>
            <a:miter lim="800000"/>
            <a:headEnd/>
            <a:tailEnd/>
          </a:ln>
        </p:spPr>
        <p:txBody>
          <a:bodyPr wrap="none" anchor="ctr"/>
          <a:lstStyle/>
          <a:p>
            <a:pPr algn="ctr"/>
            <a:endParaRPr lang="es-ES">
              <a:latin typeface="BankGothic Md BT"/>
              <a:cs typeface="Times New Roman" pitchFamily="18" charset="0"/>
            </a:endParaRPr>
          </a:p>
        </p:txBody>
      </p:sp>
      <p:pic>
        <p:nvPicPr>
          <p:cNvPr id="7" name="Picture 3" descr="C:\Users\Susana\Desktop\RSU\Para Susana\Fotos último ensayo\156.JPG"/>
          <p:cNvPicPr>
            <a:picLocks noChangeAspect="1" noChangeArrowheads="1"/>
          </p:cNvPicPr>
          <p:nvPr/>
        </p:nvPicPr>
        <p:blipFill>
          <a:blip r:embed="rId2" cstate="print"/>
          <a:srcRect/>
          <a:stretch>
            <a:fillRect/>
          </a:stretch>
        </p:blipFill>
        <p:spPr bwMode="auto">
          <a:xfrm>
            <a:off x="251520" y="692696"/>
            <a:ext cx="8575573" cy="4831759"/>
          </a:xfrm>
          <a:prstGeom prst="rect">
            <a:avLst/>
          </a:prstGeom>
          <a:ln>
            <a:noFill/>
          </a:ln>
          <a:effectLst>
            <a:softEdge rad="112500"/>
          </a:effectLst>
        </p:spPr>
      </p:pic>
      <p:sp>
        <p:nvSpPr>
          <p:cNvPr id="8" name="7 Rectángulo redondeado"/>
          <p:cNvSpPr/>
          <p:nvPr/>
        </p:nvSpPr>
        <p:spPr>
          <a:xfrm>
            <a:off x="1331913" y="5732463"/>
            <a:ext cx="6840537" cy="914400"/>
          </a:xfrm>
          <a:prstGeom prst="round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AR" sz="3200" dirty="0"/>
              <a:t>Pruebas de compatibilidad entre cepas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3 Título"/>
          <p:cNvSpPr>
            <a:spLocks noGrp="1"/>
          </p:cNvSpPr>
          <p:nvPr>
            <p:ph type="ctrTitle"/>
          </p:nvPr>
        </p:nvSpPr>
        <p:spPr/>
        <p:txBody>
          <a:bodyPr/>
          <a:lstStyle/>
          <a:p>
            <a:pPr eaLnBrk="1" hangingPunct="1"/>
            <a:endParaRPr lang="es-ES" smtClean="0"/>
          </a:p>
        </p:txBody>
      </p:sp>
      <p:sp>
        <p:nvSpPr>
          <p:cNvPr id="5" name="4 Subtítulo"/>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s-AR"/>
          </a:p>
        </p:txBody>
      </p:sp>
      <p:sp>
        <p:nvSpPr>
          <p:cNvPr id="49155" name="Rectangle 2"/>
          <p:cNvSpPr>
            <a:spLocks noChangeArrowheads="1"/>
          </p:cNvSpPr>
          <p:nvPr/>
        </p:nvSpPr>
        <p:spPr bwMode="auto">
          <a:xfrm>
            <a:off x="0" y="0"/>
            <a:ext cx="9144000" cy="6858000"/>
          </a:xfrm>
          <a:prstGeom prst="rect">
            <a:avLst/>
          </a:prstGeom>
          <a:gradFill rotWithShape="1">
            <a:gsLst>
              <a:gs pos="0">
                <a:srgbClr val="DDEBCF"/>
              </a:gs>
              <a:gs pos="50000">
                <a:srgbClr val="9CB86E"/>
              </a:gs>
              <a:gs pos="100000">
                <a:srgbClr val="156B13"/>
              </a:gs>
            </a:gsLst>
            <a:path path="shape">
              <a:fillToRect l="50000" t="50000" r="50000" b="50000"/>
            </a:path>
          </a:gradFill>
          <a:ln w="9525">
            <a:solidFill>
              <a:schemeClr val="tx1"/>
            </a:solidFill>
            <a:miter lim="800000"/>
            <a:headEnd/>
            <a:tailEnd/>
          </a:ln>
        </p:spPr>
        <p:txBody>
          <a:bodyPr wrap="none" anchor="ctr"/>
          <a:lstStyle/>
          <a:p>
            <a:pPr algn="ctr"/>
            <a:endParaRPr lang="es-ES">
              <a:latin typeface="BankGothic Md BT"/>
              <a:cs typeface="Times New Roman" pitchFamily="18" charset="0"/>
            </a:endParaRPr>
          </a:p>
        </p:txBody>
      </p:sp>
      <p:sp>
        <p:nvSpPr>
          <p:cNvPr id="49156" name="AutoShape 2" descr="https://mail-attachment.googleusercontent.com/attachment/u/0/?ui=2&amp;ik=c59bf543ab&amp;view=att&amp;th=138d4f2ebc7e8188&amp;attid=0.3&amp;disp=inline&amp;safe=1&amp;zw&amp;saduie=AG9B_P-MugZAfP4ta8g2pfj_QJaw&amp;sadet=1343605941768&amp;sads=Mld4AvfawPDHXt680N_0k0TBnFM"/>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
              <a:latin typeface="Calibri" pitchFamily="34" charset="0"/>
            </a:endParaRPr>
          </a:p>
        </p:txBody>
      </p:sp>
      <p:sp>
        <p:nvSpPr>
          <p:cNvPr id="49157" name="AutoShape 4" descr="https://mail-attachment.googleusercontent.com/attachment/u/0/?ui=2&amp;ik=c59bf543ab&amp;view=att&amp;th=138d4f2ebc7e8188&amp;attid=0.3&amp;disp=inline&amp;safe=1&amp;zw&amp;saduie=AG9B_P-MugZAfP4ta8g2pfj_QJaw&amp;sadet=1343605941768&amp;sads=Mld4AvfawPDHXt680N_0k0TBnFM"/>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
              <a:latin typeface="Calibri" pitchFamily="34" charset="0"/>
            </a:endParaRPr>
          </a:p>
        </p:txBody>
      </p:sp>
      <p:sp>
        <p:nvSpPr>
          <p:cNvPr id="49158" name="AutoShape 6" descr="129.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
              <a:latin typeface="Calibri" pitchFamily="34" charset="0"/>
            </a:endParaRPr>
          </a:p>
        </p:txBody>
      </p:sp>
      <p:pic>
        <p:nvPicPr>
          <p:cNvPr id="49159" name="Picture 2" descr="C:\Users\Susana\Desktop\RSU\Para Susana\Fotos último ensayo\190 Cepas Inoculante UNLu.JPG"/>
          <p:cNvPicPr>
            <a:picLocks noChangeAspect="1" noChangeArrowheads="1"/>
          </p:cNvPicPr>
          <p:nvPr/>
        </p:nvPicPr>
        <p:blipFill>
          <a:blip r:embed="rId2"/>
          <a:srcRect l="7385" t="5026" r="10876" b="15807"/>
          <a:stretch>
            <a:fillRect/>
          </a:stretch>
        </p:blipFill>
        <p:spPr bwMode="auto">
          <a:xfrm>
            <a:off x="0" y="0"/>
            <a:ext cx="5435600" cy="4103688"/>
          </a:xfrm>
          <a:prstGeom prst="rect">
            <a:avLst/>
          </a:prstGeom>
          <a:noFill/>
          <a:ln w="9525">
            <a:noFill/>
            <a:miter lim="800000"/>
            <a:headEnd/>
            <a:tailEnd/>
          </a:ln>
        </p:spPr>
      </p:pic>
      <p:pic>
        <p:nvPicPr>
          <p:cNvPr id="2052" name="Picture 4" descr="C:\Users\Susana\Desktop\RSU\Para Susana\Fotos último ensayo\193 Inoculante UNLu + aditivo.JPG"/>
          <p:cNvPicPr>
            <a:picLocks noChangeAspect="1" noChangeArrowheads="1"/>
          </p:cNvPicPr>
          <p:nvPr/>
        </p:nvPicPr>
        <p:blipFill>
          <a:blip r:embed="rId3"/>
          <a:srcRect l="14391" t="2731" r="13660"/>
          <a:stretch>
            <a:fillRect/>
          </a:stretch>
        </p:blipFill>
        <p:spPr bwMode="auto">
          <a:xfrm>
            <a:off x="5543550" y="4292600"/>
            <a:ext cx="3600450" cy="2565400"/>
          </a:xfrm>
          <a:prstGeom prst="rect">
            <a:avLst/>
          </a:prstGeom>
          <a:noFill/>
          <a:ln w="9525">
            <a:noFill/>
            <a:miter lim="800000"/>
            <a:headEnd/>
            <a:tailEnd/>
          </a:ln>
        </p:spPr>
      </p:pic>
      <p:sp>
        <p:nvSpPr>
          <p:cNvPr id="12" name="11 Rectángulo redondeado"/>
          <p:cNvSpPr/>
          <p:nvPr/>
        </p:nvSpPr>
        <p:spPr>
          <a:xfrm>
            <a:off x="5435600" y="1412875"/>
            <a:ext cx="3708400" cy="1944688"/>
          </a:xfrm>
          <a:prstGeom prst="round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s-AR" sz="3200" dirty="0"/>
              <a:t>Cultivos  bacterianos  en medios líquidos</a:t>
            </a:r>
          </a:p>
        </p:txBody>
      </p:sp>
      <p:sp>
        <p:nvSpPr>
          <p:cNvPr id="13" name="12 CuadroTexto"/>
          <p:cNvSpPr txBox="1">
            <a:spLocks noChangeArrowheads="1"/>
          </p:cNvSpPr>
          <p:nvPr/>
        </p:nvSpPr>
        <p:spPr bwMode="auto">
          <a:xfrm>
            <a:off x="5724525" y="4508500"/>
            <a:ext cx="2136775" cy="369888"/>
          </a:xfrm>
          <a:prstGeom prst="rect">
            <a:avLst/>
          </a:prstGeom>
          <a:noFill/>
          <a:ln w="9525">
            <a:noFill/>
            <a:miter lim="800000"/>
            <a:headEnd/>
            <a:tailEnd/>
          </a:ln>
        </p:spPr>
        <p:txBody>
          <a:bodyPr wrap="none">
            <a:spAutoFit/>
          </a:bodyPr>
          <a:lstStyle/>
          <a:p>
            <a:r>
              <a:rPr lang="es-AR">
                <a:solidFill>
                  <a:schemeClr val="bg1"/>
                </a:solidFill>
                <a:latin typeface="Calibri" pitchFamily="34" charset="0"/>
              </a:rPr>
              <a:t>Aditivo experimental</a:t>
            </a:r>
          </a:p>
        </p:txBody>
      </p:sp>
      <p:sp>
        <p:nvSpPr>
          <p:cNvPr id="14" name="13 Flecha abajo"/>
          <p:cNvSpPr/>
          <p:nvPr/>
        </p:nvSpPr>
        <p:spPr>
          <a:xfrm>
            <a:off x="6300788" y="4868863"/>
            <a:ext cx="215900" cy="720725"/>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15" name="14 Rectángulo redondeado"/>
          <p:cNvSpPr/>
          <p:nvPr/>
        </p:nvSpPr>
        <p:spPr>
          <a:xfrm>
            <a:off x="179388" y="5157788"/>
            <a:ext cx="5256212" cy="914400"/>
          </a:xfrm>
          <a:prstGeom prst="round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AR" sz="4000" dirty="0"/>
              <a:t>Inoculante formulado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 calcmode="lin" valueType="num">
                                      <p:cBhvr>
                                        <p:cTn id="17" dur="1000" fill="hold"/>
                                        <p:tgtEl>
                                          <p:spTgt spid="2052"/>
                                        </p:tgtEl>
                                        <p:attrNameLst>
                                          <p:attrName>ppt_w</p:attrName>
                                        </p:attrNameLst>
                                      </p:cBhvr>
                                      <p:tavLst>
                                        <p:tav tm="0">
                                          <p:val>
                                            <p:strVal val="#ppt_w*0.70"/>
                                          </p:val>
                                        </p:tav>
                                        <p:tav tm="100000">
                                          <p:val>
                                            <p:strVal val="#ppt_w"/>
                                          </p:val>
                                        </p:tav>
                                      </p:tavLst>
                                    </p:anim>
                                    <p:anim calcmode="lin" valueType="num">
                                      <p:cBhvr>
                                        <p:cTn id="18" dur="1000" fill="hold"/>
                                        <p:tgtEl>
                                          <p:spTgt spid="2052"/>
                                        </p:tgtEl>
                                        <p:attrNameLst>
                                          <p:attrName>ppt_h</p:attrName>
                                        </p:attrNameLst>
                                      </p:cBhvr>
                                      <p:tavLst>
                                        <p:tav tm="0">
                                          <p:val>
                                            <p:strVal val="#ppt_h"/>
                                          </p:val>
                                        </p:tav>
                                        <p:tav tm="100000">
                                          <p:val>
                                            <p:strVal val="#ppt_h"/>
                                          </p:val>
                                        </p:tav>
                                      </p:tavLst>
                                    </p:anim>
                                    <p:animEffect transition="in" filter="fade">
                                      <p:cBhvr>
                                        <p:cTn id="19" dur="1000"/>
                                        <p:tgtEl>
                                          <p:spTgt spid="205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fltVal val="0"/>
                                          </p:val>
                                        </p:tav>
                                        <p:tav tm="100000">
                                          <p:val>
                                            <p:strVal val="#ppt_w"/>
                                          </p:val>
                                        </p:tav>
                                      </p:tavLst>
                                    </p:anim>
                                    <p:anim calcmode="lin" valueType="num">
                                      <p:cBhvr>
                                        <p:cTn id="25" dur="1000" fill="hold"/>
                                        <p:tgtEl>
                                          <p:spTgt spid="13"/>
                                        </p:tgtEl>
                                        <p:attrNameLst>
                                          <p:attrName>ppt_h</p:attrName>
                                        </p:attrNameLst>
                                      </p:cBhvr>
                                      <p:tavLst>
                                        <p:tav tm="0">
                                          <p:val>
                                            <p:fltVal val="0"/>
                                          </p:val>
                                        </p:tav>
                                        <p:tav tm="100000">
                                          <p:val>
                                            <p:strVal val="#ppt_h"/>
                                          </p:val>
                                        </p:tav>
                                      </p:tavLst>
                                    </p:anim>
                                    <p:animEffect transition="in" filter="fade">
                                      <p:cBhvr>
                                        <p:cTn id="26" dur="1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3 Título"/>
          <p:cNvSpPr>
            <a:spLocks noGrp="1"/>
          </p:cNvSpPr>
          <p:nvPr>
            <p:ph type="ctrTitle"/>
          </p:nvPr>
        </p:nvSpPr>
        <p:spPr/>
        <p:txBody>
          <a:bodyPr/>
          <a:lstStyle/>
          <a:p>
            <a:pPr eaLnBrk="1" hangingPunct="1"/>
            <a:endParaRPr lang="es-ES" smtClean="0"/>
          </a:p>
        </p:txBody>
      </p:sp>
      <p:sp>
        <p:nvSpPr>
          <p:cNvPr id="5" name="4 Subtítulo"/>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s-AR"/>
          </a:p>
        </p:txBody>
      </p:sp>
      <p:sp>
        <p:nvSpPr>
          <p:cNvPr id="50179" name="Rectangle 2"/>
          <p:cNvSpPr>
            <a:spLocks noChangeArrowheads="1"/>
          </p:cNvSpPr>
          <p:nvPr/>
        </p:nvSpPr>
        <p:spPr bwMode="auto">
          <a:xfrm>
            <a:off x="0" y="0"/>
            <a:ext cx="9144000" cy="6858000"/>
          </a:xfrm>
          <a:prstGeom prst="rect">
            <a:avLst/>
          </a:prstGeom>
          <a:gradFill rotWithShape="1">
            <a:gsLst>
              <a:gs pos="0">
                <a:srgbClr val="DDEBCF"/>
              </a:gs>
              <a:gs pos="50000">
                <a:srgbClr val="9CB86E"/>
              </a:gs>
              <a:gs pos="100000">
                <a:srgbClr val="156B13"/>
              </a:gs>
            </a:gsLst>
            <a:path path="shape">
              <a:fillToRect l="50000" t="50000" r="50000" b="50000"/>
            </a:path>
          </a:gradFill>
          <a:ln w="9525">
            <a:solidFill>
              <a:schemeClr val="tx1"/>
            </a:solidFill>
            <a:miter lim="800000"/>
            <a:headEnd/>
            <a:tailEnd/>
          </a:ln>
        </p:spPr>
        <p:txBody>
          <a:bodyPr wrap="none" anchor="ctr"/>
          <a:lstStyle/>
          <a:p>
            <a:pPr algn="ctr"/>
            <a:endParaRPr lang="es-ES">
              <a:latin typeface="BankGothic Md BT"/>
              <a:cs typeface="Times New Roman" pitchFamily="18" charset="0"/>
            </a:endParaRPr>
          </a:p>
        </p:txBody>
      </p:sp>
      <p:sp>
        <p:nvSpPr>
          <p:cNvPr id="8" name="7 Rectángulo redondeado"/>
          <p:cNvSpPr/>
          <p:nvPr/>
        </p:nvSpPr>
        <p:spPr>
          <a:xfrm>
            <a:off x="1116013" y="2276475"/>
            <a:ext cx="7200900" cy="1873250"/>
          </a:xfrm>
          <a:prstGeom prst="round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3600" dirty="0">
              <a:solidFill>
                <a:schemeClr val="bg1"/>
              </a:solidFill>
              <a:latin typeface="BankGothic Md BT" pitchFamily="34" charset="0"/>
              <a:cs typeface="Times New Roman" pitchFamily="18" charset="0"/>
            </a:endParaRPr>
          </a:p>
          <a:p>
            <a:pPr algn="ctr" fontAlgn="auto">
              <a:spcBef>
                <a:spcPts val="0"/>
              </a:spcBef>
              <a:spcAft>
                <a:spcPts val="0"/>
              </a:spcAft>
              <a:defRPr/>
            </a:pPr>
            <a:r>
              <a:rPr lang="es-ES" sz="4000" dirty="0">
                <a:solidFill>
                  <a:schemeClr val="bg1"/>
                </a:solidFill>
                <a:latin typeface="BankGothic Md BT" pitchFamily="34" charset="0"/>
                <a:cs typeface="Times New Roman" pitchFamily="18" charset="0"/>
              </a:rPr>
              <a:t>Ensayos experimentales en la </a:t>
            </a:r>
          </a:p>
          <a:p>
            <a:pPr algn="ctr" fontAlgn="auto">
              <a:spcBef>
                <a:spcPts val="0"/>
              </a:spcBef>
              <a:spcAft>
                <a:spcPts val="0"/>
              </a:spcAft>
              <a:defRPr/>
            </a:pPr>
            <a:r>
              <a:rPr lang="es-ES" sz="4000" dirty="0">
                <a:solidFill>
                  <a:schemeClr val="bg1"/>
                </a:solidFill>
                <a:latin typeface="BankGothic Md BT" pitchFamily="34" charset="0"/>
                <a:cs typeface="Times New Roman" pitchFamily="18" charset="0"/>
              </a:rPr>
              <a:t>Universidad de Luján</a:t>
            </a:r>
          </a:p>
          <a:p>
            <a:pPr algn="ctr" fontAlgn="auto">
              <a:spcBef>
                <a:spcPts val="0"/>
              </a:spcBef>
              <a:spcAft>
                <a:spcPts val="0"/>
              </a:spcAft>
              <a:defRPr/>
            </a:pPr>
            <a:endParaRPr lang="es-AR" sz="36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3 Título"/>
          <p:cNvSpPr>
            <a:spLocks noGrp="1"/>
          </p:cNvSpPr>
          <p:nvPr>
            <p:ph type="ctrTitle"/>
          </p:nvPr>
        </p:nvSpPr>
        <p:spPr/>
        <p:txBody>
          <a:bodyPr/>
          <a:lstStyle/>
          <a:p>
            <a:pPr eaLnBrk="1" hangingPunct="1"/>
            <a:endParaRPr lang="es-ES" smtClean="0"/>
          </a:p>
        </p:txBody>
      </p:sp>
      <p:sp>
        <p:nvSpPr>
          <p:cNvPr id="5" name="4 Subtítulo"/>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s-AR"/>
          </a:p>
        </p:txBody>
      </p:sp>
      <p:sp>
        <p:nvSpPr>
          <p:cNvPr id="51203" name="Rectangle 2"/>
          <p:cNvSpPr>
            <a:spLocks noChangeArrowheads="1"/>
          </p:cNvSpPr>
          <p:nvPr/>
        </p:nvSpPr>
        <p:spPr bwMode="auto">
          <a:xfrm>
            <a:off x="0" y="0"/>
            <a:ext cx="9144000" cy="6858000"/>
          </a:xfrm>
          <a:prstGeom prst="rect">
            <a:avLst/>
          </a:prstGeom>
          <a:gradFill rotWithShape="1">
            <a:gsLst>
              <a:gs pos="0">
                <a:srgbClr val="DDEBCF"/>
              </a:gs>
              <a:gs pos="50000">
                <a:srgbClr val="9CB86E"/>
              </a:gs>
              <a:gs pos="100000">
                <a:srgbClr val="156B13"/>
              </a:gs>
            </a:gsLst>
            <a:path path="shape">
              <a:fillToRect l="50000" t="50000" r="50000" b="50000"/>
            </a:path>
          </a:gradFill>
          <a:ln w="9525">
            <a:solidFill>
              <a:schemeClr val="tx1"/>
            </a:solidFill>
            <a:miter lim="800000"/>
            <a:headEnd/>
            <a:tailEnd/>
          </a:ln>
        </p:spPr>
        <p:txBody>
          <a:bodyPr wrap="none" anchor="ctr"/>
          <a:lstStyle/>
          <a:p>
            <a:pPr algn="ctr"/>
            <a:endParaRPr lang="es-ES">
              <a:latin typeface="BankGothic Md BT"/>
              <a:cs typeface="Times New Roman" pitchFamily="18" charset="0"/>
            </a:endParaRPr>
          </a:p>
        </p:txBody>
      </p:sp>
      <p:pic>
        <p:nvPicPr>
          <p:cNvPr id="38914" name="Picture 2" descr="C:\Users\Susana\Desktop\RSU\Fotos ensayo Basura UNLU\P210211_11.05_[02].jpg"/>
          <p:cNvPicPr>
            <a:picLocks noChangeAspect="1" noChangeArrowheads="1"/>
          </p:cNvPicPr>
          <p:nvPr/>
        </p:nvPicPr>
        <p:blipFill>
          <a:blip r:embed="rId2"/>
          <a:srcRect/>
          <a:stretch>
            <a:fillRect/>
          </a:stretch>
        </p:blipFill>
        <p:spPr bwMode="auto">
          <a:xfrm>
            <a:off x="3419475" y="0"/>
            <a:ext cx="5724525" cy="4854575"/>
          </a:xfrm>
          <a:prstGeom prst="rect">
            <a:avLst/>
          </a:prstGeom>
          <a:noFill/>
          <a:ln w="9525">
            <a:noFill/>
            <a:miter lim="800000"/>
            <a:headEnd/>
            <a:tailEnd/>
          </a:ln>
        </p:spPr>
      </p:pic>
      <p:pic>
        <p:nvPicPr>
          <p:cNvPr id="38915" name="Picture 3" descr="C:\Users\Susana\Desktop\RSU\Fotos ensayo Basura UNLU\P210211_11.30_[01].jpg"/>
          <p:cNvPicPr>
            <a:picLocks noChangeAspect="1" noChangeArrowheads="1"/>
          </p:cNvPicPr>
          <p:nvPr/>
        </p:nvPicPr>
        <p:blipFill>
          <a:blip r:embed="rId3"/>
          <a:srcRect/>
          <a:stretch>
            <a:fillRect/>
          </a:stretch>
        </p:blipFill>
        <p:spPr bwMode="auto">
          <a:xfrm>
            <a:off x="0" y="2155825"/>
            <a:ext cx="4962525" cy="4702175"/>
          </a:xfrm>
          <a:prstGeom prst="rect">
            <a:avLst/>
          </a:prstGeom>
          <a:noFill/>
          <a:ln w="9525">
            <a:noFill/>
            <a:miter lim="800000"/>
            <a:headEnd/>
            <a:tailEnd/>
          </a:ln>
        </p:spPr>
      </p:pic>
      <p:pic>
        <p:nvPicPr>
          <p:cNvPr id="1026" name="Picture 2" descr="C:\Users\Susana\Desktop\Fotos ensayo Carolina\DSC04602.JPG"/>
          <p:cNvPicPr>
            <a:picLocks noChangeAspect="1" noChangeArrowheads="1"/>
          </p:cNvPicPr>
          <p:nvPr/>
        </p:nvPicPr>
        <p:blipFill>
          <a:blip r:embed="rId4"/>
          <a:srcRect/>
          <a:stretch>
            <a:fillRect/>
          </a:stretch>
        </p:blipFill>
        <p:spPr bwMode="auto">
          <a:xfrm>
            <a:off x="5795963" y="2930525"/>
            <a:ext cx="3168650" cy="3927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891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nodeType="clickEffect">
                                  <p:stCondLst>
                                    <p:cond delay="0"/>
                                  </p:stCondLst>
                                  <p:childTnLst>
                                    <p:set>
                                      <p:cBhvr>
                                        <p:cTn id="10" dur="1" fill="hold">
                                          <p:stCondLst>
                                            <p:cond delay="0"/>
                                          </p:stCondLst>
                                        </p:cTn>
                                        <p:tgtEl>
                                          <p:spTgt spid="38915"/>
                                        </p:tgtEl>
                                        <p:attrNameLst>
                                          <p:attrName>style.visibility</p:attrName>
                                        </p:attrNameLst>
                                      </p:cBhvr>
                                      <p:to>
                                        <p:strVal val="visible"/>
                                      </p:to>
                                    </p:set>
                                    <p:animEffect transition="in" filter="diamond(in)">
                                      <p:cBhvr>
                                        <p:cTn id="11" dur="2000"/>
                                        <p:tgtEl>
                                          <p:spTgt spid="38915"/>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cBhvr>
                                        <p:cTn id="16" dur="1000" fill="hold"/>
                                        <p:tgtEl>
                                          <p:spTgt spid="1026"/>
                                        </p:tgtEl>
                                        <p:attrNameLst>
                                          <p:attrName>ppt_w</p:attrName>
                                        </p:attrNameLst>
                                      </p:cBhvr>
                                      <p:tavLst>
                                        <p:tav tm="0">
                                          <p:val>
                                            <p:strVal val="#ppt_w*0.70"/>
                                          </p:val>
                                        </p:tav>
                                        <p:tav tm="100000">
                                          <p:val>
                                            <p:strVal val="#ppt_w"/>
                                          </p:val>
                                        </p:tav>
                                      </p:tavLst>
                                    </p:anim>
                                    <p:anim calcmode="lin" valueType="num">
                                      <p:cBhvr>
                                        <p:cTn id="17" dur="1000" fill="hold"/>
                                        <p:tgtEl>
                                          <p:spTgt spid="1026"/>
                                        </p:tgtEl>
                                        <p:attrNameLst>
                                          <p:attrName>ppt_h</p:attrName>
                                        </p:attrNameLst>
                                      </p:cBhvr>
                                      <p:tavLst>
                                        <p:tav tm="0">
                                          <p:val>
                                            <p:strVal val="#ppt_h"/>
                                          </p:val>
                                        </p:tav>
                                        <p:tav tm="100000">
                                          <p:val>
                                            <p:strVal val="#ppt_h"/>
                                          </p:val>
                                        </p:tav>
                                      </p:tavLst>
                                    </p:anim>
                                    <p:animEffect transition="in" filter="fade">
                                      <p:cBhvr>
                                        <p:cTn id="18"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3 Título"/>
          <p:cNvSpPr>
            <a:spLocks noGrp="1"/>
          </p:cNvSpPr>
          <p:nvPr>
            <p:ph type="ctrTitle"/>
          </p:nvPr>
        </p:nvSpPr>
        <p:spPr/>
        <p:txBody>
          <a:bodyPr/>
          <a:lstStyle/>
          <a:p>
            <a:pPr eaLnBrk="1" hangingPunct="1"/>
            <a:endParaRPr lang="es-ES" smtClean="0"/>
          </a:p>
        </p:txBody>
      </p:sp>
      <p:sp>
        <p:nvSpPr>
          <p:cNvPr id="5" name="4 Subtítulo"/>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s-AR"/>
          </a:p>
        </p:txBody>
      </p:sp>
      <p:sp>
        <p:nvSpPr>
          <p:cNvPr id="52227" name="Rectangle 2"/>
          <p:cNvSpPr>
            <a:spLocks noChangeArrowheads="1"/>
          </p:cNvSpPr>
          <p:nvPr/>
        </p:nvSpPr>
        <p:spPr bwMode="auto">
          <a:xfrm>
            <a:off x="0" y="0"/>
            <a:ext cx="9144000" cy="6858000"/>
          </a:xfrm>
          <a:prstGeom prst="rect">
            <a:avLst/>
          </a:prstGeom>
          <a:gradFill rotWithShape="1">
            <a:gsLst>
              <a:gs pos="0">
                <a:srgbClr val="DDEBCF"/>
              </a:gs>
              <a:gs pos="50000">
                <a:srgbClr val="9CB86E"/>
              </a:gs>
              <a:gs pos="100000">
                <a:srgbClr val="156B13"/>
              </a:gs>
            </a:gsLst>
            <a:path path="shape">
              <a:fillToRect l="50000" t="50000" r="50000" b="50000"/>
            </a:path>
          </a:gradFill>
          <a:ln w="9525">
            <a:solidFill>
              <a:schemeClr val="tx1"/>
            </a:solidFill>
            <a:miter lim="800000"/>
            <a:headEnd/>
            <a:tailEnd/>
          </a:ln>
        </p:spPr>
        <p:txBody>
          <a:bodyPr wrap="none" anchor="ctr"/>
          <a:lstStyle/>
          <a:p>
            <a:pPr algn="ctr"/>
            <a:endParaRPr lang="es-ES">
              <a:latin typeface="BankGothic Md BT"/>
              <a:cs typeface="Times New Roman" pitchFamily="18" charset="0"/>
            </a:endParaRPr>
          </a:p>
        </p:txBody>
      </p:sp>
      <p:pic>
        <p:nvPicPr>
          <p:cNvPr id="1026" name="Picture 2" descr="DSC09001"/>
          <p:cNvPicPr>
            <a:picLocks noChangeAspect="1" noChangeArrowheads="1"/>
          </p:cNvPicPr>
          <p:nvPr/>
        </p:nvPicPr>
        <p:blipFill>
          <a:blip r:embed="rId2" cstate="print"/>
          <a:srcRect l="4445" t="18421" b="16704"/>
          <a:stretch>
            <a:fillRect/>
          </a:stretch>
        </p:blipFill>
        <p:spPr bwMode="auto">
          <a:xfrm>
            <a:off x="4499992" y="4553744"/>
            <a:ext cx="4644008" cy="2304256"/>
          </a:xfrm>
          <a:prstGeom prst="rect">
            <a:avLst/>
          </a:prstGeom>
          <a:ln>
            <a:noFill/>
          </a:ln>
          <a:effectLst>
            <a:softEdge rad="112500"/>
          </a:effectLst>
        </p:spPr>
      </p:pic>
      <p:pic>
        <p:nvPicPr>
          <p:cNvPr id="1027" name="Picture 3" descr="DSC09005"/>
          <p:cNvPicPr>
            <a:picLocks noChangeAspect="1" noChangeArrowheads="1"/>
          </p:cNvPicPr>
          <p:nvPr/>
        </p:nvPicPr>
        <p:blipFill>
          <a:blip r:embed="rId3" cstate="print"/>
          <a:srcRect/>
          <a:stretch>
            <a:fillRect/>
          </a:stretch>
        </p:blipFill>
        <p:spPr bwMode="auto">
          <a:xfrm>
            <a:off x="0" y="0"/>
            <a:ext cx="3960440" cy="3096344"/>
          </a:xfrm>
          <a:prstGeom prst="rect">
            <a:avLst/>
          </a:prstGeom>
          <a:ln>
            <a:noFill/>
          </a:ln>
          <a:effectLst>
            <a:softEdge rad="112500"/>
          </a:effectLst>
        </p:spPr>
      </p:pic>
      <p:pic>
        <p:nvPicPr>
          <p:cNvPr id="4098" name="Picture 2" descr="C:\Users\Susana\Desktop\RSU\Para Susana\Fotos último ensayo\189 Pesaje de residuos.JPG"/>
          <p:cNvPicPr>
            <a:picLocks noChangeAspect="1" noChangeArrowheads="1"/>
          </p:cNvPicPr>
          <p:nvPr/>
        </p:nvPicPr>
        <p:blipFill>
          <a:blip r:embed="rId4" cstate="print"/>
          <a:srcRect l="23360" t="2439"/>
          <a:stretch>
            <a:fillRect/>
          </a:stretch>
        </p:blipFill>
        <p:spPr bwMode="auto">
          <a:xfrm>
            <a:off x="5364088" y="0"/>
            <a:ext cx="3779912" cy="2952328"/>
          </a:xfrm>
          <a:prstGeom prst="rect">
            <a:avLst/>
          </a:prstGeom>
          <a:ln>
            <a:noFill/>
          </a:ln>
          <a:effectLst>
            <a:softEdge rad="112500"/>
          </a:effectLst>
        </p:spPr>
      </p:pic>
      <p:pic>
        <p:nvPicPr>
          <p:cNvPr id="4099" name="Picture 3" descr="C:\Users\Susana\Desktop\RSU\Para Susana\Fotos último ensayo\085.JPG"/>
          <p:cNvPicPr>
            <a:picLocks noChangeAspect="1" noChangeArrowheads="1"/>
          </p:cNvPicPr>
          <p:nvPr/>
        </p:nvPicPr>
        <p:blipFill>
          <a:blip r:embed="rId5" cstate="print"/>
          <a:srcRect/>
          <a:stretch>
            <a:fillRect/>
          </a:stretch>
        </p:blipFill>
        <p:spPr bwMode="auto">
          <a:xfrm>
            <a:off x="0" y="2996952"/>
            <a:ext cx="3131840" cy="2928538"/>
          </a:xfrm>
          <a:prstGeom prst="ellipse">
            <a:avLst/>
          </a:prstGeom>
          <a:ln>
            <a:noFill/>
          </a:ln>
          <a:effectLst>
            <a:softEdge rad="112500"/>
          </a:effectLst>
        </p:spPr>
      </p:pic>
      <p:sp>
        <p:nvSpPr>
          <p:cNvPr id="7" name="6 Rectángulo redondeado"/>
          <p:cNvSpPr/>
          <p:nvPr/>
        </p:nvSpPr>
        <p:spPr>
          <a:xfrm>
            <a:off x="827088" y="5732463"/>
            <a:ext cx="3995737" cy="1125537"/>
          </a:xfrm>
          <a:prstGeom prst="round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AR" sz="4000" dirty="0"/>
              <a:t>Digestores experimentales</a:t>
            </a:r>
          </a:p>
        </p:txBody>
      </p:sp>
      <p:sp>
        <p:nvSpPr>
          <p:cNvPr id="11" name="10 CuadroTexto"/>
          <p:cNvSpPr txBox="1">
            <a:spLocks noChangeArrowheads="1"/>
          </p:cNvSpPr>
          <p:nvPr/>
        </p:nvSpPr>
        <p:spPr bwMode="auto">
          <a:xfrm>
            <a:off x="2987675" y="2924175"/>
            <a:ext cx="5545138" cy="1847850"/>
          </a:xfrm>
          <a:prstGeom prst="rect">
            <a:avLst/>
          </a:prstGeom>
          <a:noFill/>
          <a:ln w="9525">
            <a:noFill/>
            <a:miter lim="800000"/>
            <a:headEnd/>
            <a:tailEnd/>
          </a:ln>
        </p:spPr>
        <p:txBody>
          <a:bodyPr>
            <a:spAutoFit/>
          </a:bodyPr>
          <a:lstStyle/>
          <a:p>
            <a:r>
              <a:rPr lang="es-AR" sz="3200">
                <a:latin typeface="Calibri" pitchFamily="34" charset="0"/>
              </a:rPr>
              <a:t>(pH, temperatura del  sustrato, producción de CO2, recuento de microorganismos, etc.)</a:t>
            </a:r>
          </a:p>
          <a:p>
            <a:endParaRPr lang="es-AR">
              <a:latin typeface="Calibri" pitchFamily="34" charset="0"/>
            </a:endParaRPr>
          </a:p>
        </p:txBody>
      </p:sp>
      <p:pic>
        <p:nvPicPr>
          <p:cNvPr id="4100" name="Picture 4" descr="C:\Users\Susana\Desktop\RSU\Para Susana\Fotos último ensayo\087.JPG"/>
          <p:cNvPicPr>
            <a:picLocks noChangeAspect="1" noChangeArrowheads="1"/>
          </p:cNvPicPr>
          <p:nvPr/>
        </p:nvPicPr>
        <p:blipFill>
          <a:blip r:embed="rId6" cstate="print"/>
          <a:srcRect l="2597" t="33554" r="1299" b="20529"/>
          <a:stretch>
            <a:fillRect/>
          </a:stretch>
        </p:blipFill>
        <p:spPr bwMode="auto">
          <a:xfrm>
            <a:off x="3059832" y="2708920"/>
            <a:ext cx="5328592" cy="187220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amond(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amond(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4099"/>
                                        </p:tgtEl>
                                        <p:attrNameLst>
                                          <p:attrName>style.visibility</p:attrName>
                                        </p:attrNameLst>
                                      </p:cBhvr>
                                      <p:to>
                                        <p:strVal val="visible"/>
                                      </p:to>
                                    </p:set>
                                    <p:animEffect transition="in" filter="diamond(in)">
                                      <p:cBhvr>
                                        <p:cTn id="22" dur="2000"/>
                                        <p:tgtEl>
                                          <p:spTgt spid="4099"/>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4100"/>
                                        </p:tgtEl>
                                        <p:attrNameLst>
                                          <p:attrName>style.visibility</p:attrName>
                                        </p:attrNameLst>
                                      </p:cBhvr>
                                      <p:to>
                                        <p:strVal val="visible"/>
                                      </p:to>
                                    </p:set>
                                    <p:animEffect transition="in" filter="diamond(in)">
                                      <p:cBhvr>
                                        <p:cTn id="27" dur="2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3 Título"/>
          <p:cNvSpPr>
            <a:spLocks noGrp="1"/>
          </p:cNvSpPr>
          <p:nvPr>
            <p:ph type="ctrTitle"/>
          </p:nvPr>
        </p:nvSpPr>
        <p:spPr/>
        <p:txBody>
          <a:bodyPr/>
          <a:lstStyle/>
          <a:p>
            <a:pPr eaLnBrk="1" hangingPunct="1"/>
            <a:endParaRPr lang="es-ES" smtClean="0"/>
          </a:p>
        </p:txBody>
      </p:sp>
      <p:sp>
        <p:nvSpPr>
          <p:cNvPr id="5" name="4 Subtítulo"/>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s-AR"/>
          </a:p>
        </p:txBody>
      </p:sp>
      <p:sp>
        <p:nvSpPr>
          <p:cNvPr id="53251" name="Rectangle 2"/>
          <p:cNvSpPr>
            <a:spLocks noChangeArrowheads="1"/>
          </p:cNvSpPr>
          <p:nvPr/>
        </p:nvSpPr>
        <p:spPr bwMode="auto">
          <a:xfrm>
            <a:off x="0" y="0"/>
            <a:ext cx="9144000" cy="6858000"/>
          </a:xfrm>
          <a:prstGeom prst="rect">
            <a:avLst/>
          </a:prstGeom>
          <a:gradFill rotWithShape="1">
            <a:gsLst>
              <a:gs pos="0">
                <a:srgbClr val="DDEBCF"/>
              </a:gs>
              <a:gs pos="50000">
                <a:srgbClr val="9CB86E"/>
              </a:gs>
              <a:gs pos="100000">
                <a:srgbClr val="156B13"/>
              </a:gs>
            </a:gsLst>
            <a:path path="shape">
              <a:fillToRect l="50000" t="50000" r="50000" b="50000"/>
            </a:path>
          </a:gradFill>
          <a:ln w="9525">
            <a:solidFill>
              <a:schemeClr val="tx1"/>
            </a:solidFill>
            <a:miter lim="800000"/>
            <a:headEnd/>
            <a:tailEnd/>
          </a:ln>
        </p:spPr>
        <p:txBody>
          <a:bodyPr wrap="none" anchor="ctr"/>
          <a:lstStyle/>
          <a:p>
            <a:pPr algn="ctr"/>
            <a:endParaRPr lang="es-ES">
              <a:latin typeface="BankGothic Md BT"/>
              <a:cs typeface="Times New Roman" pitchFamily="18" charset="0"/>
            </a:endParaRPr>
          </a:p>
        </p:txBody>
      </p:sp>
      <p:pic>
        <p:nvPicPr>
          <p:cNvPr id="53252" name="Picture 2" descr="C:\Users\Susana\Desktop\RSU\Ensayo Carolina\Primer período\Inoculados 1a parte\Foto 12 I1.JPG"/>
          <p:cNvPicPr>
            <a:picLocks noChangeAspect="1" noChangeArrowheads="1"/>
          </p:cNvPicPr>
          <p:nvPr/>
        </p:nvPicPr>
        <p:blipFill>
          <a:blip r:embed="rId2"/>
          <a:srcRect/>
          <a:stretch>
            <a:fillRect/>
          </a:stretch>
        </p:blipFill>
        <p:spPr bwMode="auto">
          <a:xfrm>
            <a:off x="487363" y="365125"/>
            <a:ext cx="8169275" cy="6127750"/>
          </a:xfrm>
          <a:prstGeom prst="rect">
            <a:avLst/>
          </a:prstGeom>
          <a:noFill/>
          <a:ln w="9525">
            <a:noFill/>
            <a:miter lim="800000"/>
            <a:headEnd/>
            <a:tailEnd/>
          </a:ln>
        </p:spPr>
      </p:pic>
      <p:sp>
        <p:nvSpPr>
          <p:cNvPr id="10" name="9 Rectángulo"/>
          <p:cNvSpPr/>
          <p:nvPr/>
        </p:nvSpPr>
        <p:spPr>
          <a:xfrm>
            <a:off x="684213" y="2492375"/>
            <a:ext cx="3600450" cy="1081088"/>
          </a:xfrm>
          <a:prstGeom prst="rect">
            <a:avLst/>
          </a:prstGeom>
          <a:solidFill>
            <a:srgbClr val="347A1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AR" sz="4000" dirty="0">
                <a:solidFill>
                  <a:srgbClr val="FFFF00"/>
                </a:solidFill>
              </a:rPr>
              <a:t>A  3  semanas</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3 Título"/>
          <p:cNvSpPr>
            <a:spLocks noGrp="1"/>
          </p:cNvSpPr>
          <p:nvPr>
            <p:ph type="ctrTitle"/>
          </p:nvPr>
        </p:nvSpPr>
        <p:spPr/>
        <p:txBody>
          <a:bodyPr/>
          <a:lstStyle/>
          <a:p>
            <a:pPr eaLnBrk="1" hangingPunct="1"/>
            <a:endParaRPr lang="es-ES" smtClean="0"/>
          </a:p>
        </p:txBody>
      </p:sp>
      <p:sp>
        <p:nvSpPr>
          <p:cNvPr id="5" name="4 Subtítulo"/>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s-AR"/>
          </a:p>
        </p:txBody>
      </p:sp>
      <p:sp>
        <p:nvSpPr>
          <p:cNvPr id="54275" name="Rectangle 2"/>
          <p:cNvSpPr>
            <a:spLocks noChangeArrowheads="1"/>
          </p:cNvSpPr>
          <p:nvPr/>
        </p:nvSpPr>
        <p:spPr bwMode="auto">
          <a:xfrm>
            <a:off x="0" y="0"/>
            <a:ext cx="9144000" cy="6858000"/>
          </a:xfrm>
          <a:prstGeom prst="rect">
            <a:avLst/>
          </a:prstGeom>
          <a:gradFill rotWithShape="1">
            <a:gsLst>
              <a:gs pos="0">
                <a:srgbClr val="DDEBCF"/>
              </a:gs>
              <a:gs pos="50000">
                <a:srgbClr val="9CB86E"/>
              </a:gs>
              <a:gs pos="100000">
                <a:srgbClr val="156B13"/>
              </a:gs>
            </a:gsLst>
            <a:path path="shape">
              <a:fillToRect l="50000" t="50000" r="50000" b="50000"/>
            </a:path>
          </a:gradFill>
          <a:ln w="9525">
            <a:solidFill>
              <a:schemeClr val="tx1"/>
            </a:solidFill>
            <a:miter lim="800000"/>
            <a:headEnd/>
            <a:tailEnd/>
          </a:ln>
        </p:spPr>
        <p:txBody>
          <a:bodyPr wrap="none" anchor="ctr"/>
          <a:lstStyle/>
          <a:p>
            <a:pPr algn="ctr"/>
            <a:endParaRPr lang="es-ES">
              <a:latin typeface="BankGothic Md BT"/>
              <a:cs typeface="Times New Roman" pitchFamily="18" charset="0"/>
            </a:endParaRPr>
          </a:p>
        </p:txBody>
      </p:sp>
      <p:sp>
        <p:nvSpPr>
          <p:cNvPr id="8" name="7 Rectángulo redondeado"/>
          <p:cNvSpPr/>
          <p:nvPr/>
        </p:nvSpPr>
        <p:spPr>
          <a:xfrm>
            <a:off x="1116013" y="2276475"/>
            <a:ext cx="7200900" cy="1873250"/>
          </a:xfrm>
          <a:prstGeom prst="round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3600" dirty="0">
              <a:solidFill>
                <a:schemeClr val="bg1"/>
              </a:solidFill>
              <a:latin typeface="BankGothic Md BT" pitchFamily="34" charset="0"/>
              <a:cs typeface="Times New Roman" pitchFamily="18" charset="0"/>
            </a:endParaRPr>
          </a:p>
          <a:p>
            <a:pPr algn="ctr" fontAlgn="auto">
              <a:spcBef>
                <a:spcPts val="0"/>
              </a:spcBef>
              <a:spcAft>
                <a:spcPts val="0"/>
              </a:spcAft>
              <a:defRPr/>
            </a:pPr>
            <a:r>
              <a:rPr lang="es-ES" sz="4000" dirty="0">
                <a:solidFill>
                  <a:schemeClr val="bg1"/>
                </a:solidFill>
                <a:latin typeface="BankGothic Md BT" pitchFamily="34" charset="0"/>
                <a:cs typeface="Times New Roman" pitchFamily="18" charset="0"/>
              </a:rPr>
              <a:t>Ensayos experimentales en ALTER-BIO</a:t>
            </a:r>
          </a:p>
          <a:p>
            <a:pPr algn="ctr" fontAlgn="auto">
              <a:spcBef>
                <a:spcPts val="0"/>
              </a:spcBef>
              <a:spcAft>
                <a:spcPts val="0"/>
              </a:spcAft>
              <a:defRPr/>
            </a:pPr>
            <a:endParaRPr lang="es-AR" sz="36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3 Título"/>
          <p:cNvSpPr>
            <a:spLocks noGrp="1"/>
          </p:cNvSpPr>
          <p:nvPr>
            <p:ph type="ctrTitle"/>
          </p:nvPr>
        </p:nvSpPr>
        <p:spPr/>
        <p:txBody>
          <a:bodyPr/>
          <a:lstStyle/>
          <a:p>
            <a:pPr eaLnBrk="1" hangingPunct="1"/>
            <a:endParaRPr lang="es-ES" smtClean="0"/>
          </a:p>
        </p:txBody>
      </p:sp>
      <p:sp>
        <p:nvSpPr>
          <p:cNvPr id="5" name="4 Subtítulo"/>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s-AR"/>
          </a:p>
        </p:txBody>
      </p:sp>
      <p:sp>
        <p:nvSpPr>
          <p:cNvPr id="55299" name="Rectangle 2"/>
          <p:cNvSpPr>
            <a:spLocks noChangeArrowheads="1"/>
          </p:cNvSpPr>
          <p:nvPr/>
        </p:nvSpPr>
        <p:spPr bwMode="auto">
          <a:xfrm>
            <a:off x="0" y="0"/>
            <a:ext cx="9144000" cy="6858000"/>
          </a:xfrm>
          <a:prstGeom prst="rect">
            <a:avLst/>
          </a:prstGeom>
          <a:gradFill rotWithShape="1">
            <a:gsLst>
              <a:gs pos="0">
                <a:srgbClr val="DDEBCF"/>
              </a:gs>
              <a:gs pos="50000">
                <a:srgbClr val="9CB86E"/>
              </a:gs>
              <a:gs pos="100000">
                <a:srgbClr val="156B13"/>
              </a:gs>
            </a:gsLst>
            <a:path path="shape">
              <a:fillToRect l="50000" t="50000" r="50000" b="50000"/>
            </a:path>
          </a:gradFill>
          <a:ln w="9525">
            <a:solidFill>
              <a:schemeClr val="tx1"/>
            </a:solidFill>
            <a:miter lim="800000"/>
            <a:headEnd/>
            <a:tailEnd/>
          </a:ln>
        </p:spPr>
        <p:txBody>
          <a:bodyPr wrap="none" anchor="ctr"/>
          <a:lstStyle/>
          <a:p>
            <a:pPr algn="ctr"/>
            <a:endParaRPr lang="es-ES">
              <a:latin typeface="BankGothic Md BT"/>
              <a:cs typeface="Times New Roman" pitchFamily="18" charset="0"/>
            </a:endParaRPr>
          </a:p>
        </p:txBody>
      </p:sp>
      <p:pic>
        <p:nvPicPr>
          <p:cNvPr id="4097" name="Picture 1" descr="C:\Users\Susana\Desktop\RSU\RSU ALTERBIO\4. Recoleccion lixiviados.JPG"/>
          <p:cNvPicPr>
            <a:picLocks noChangeAspect="1" noChangeArrowheads="1"/>
          </p:cNvPicPr>
          <p:nvPr/>
        </p:nvPicPr>
        <p:blipFill>
          <a:blip r:embed="rId2" cstate="print"/>
          <a:srcRect/>
          <a:stretch>
            <a:fillRect/>
          </a:stretch>
        </p:blipFill>
        <p:spPr bwMode="auto">
          <a:xfrm>
            <a:off x="179512" y="3501008"/>
            <a:ext cx="3528392" cy="2880320"/>
          </a:xfrm>
          <a:prstGeom prst="rect">
            <a:avLst/>
          </a:prstGeom>
          <a:ln>
            <a:noFill/>
          </a:ln>
          <a:effectLst>
            <a:softEdge rad="112500"/>
          </a:effectLst>
        </p:spPr>
      </p:pic>
      <p:pic>
        <p:nvPicPr>
          <p:cNvPr id="4098" name="Picture 2" descr="C:\Users\Susana\Desktop\RSU\RSU ALTERBIO\1.Residuos Ecobrag.JPG"/>
          <p:cNvPicPr>
            <a:picLocks noChangeAspect="1" noChangeArrowheads="1"/>
          </p:cNvPicPr>
          <p:nvPr/>
        </p:nvPicPr>
        <p:blipFill>
          <a:blip r:embed="rId3" cstate="print"/>
          <a:srcRect/>
          <a:stretch>
            <a:fillRect/>
          </a:stretch>
        </p:blipFill>
        <p:spPr bwMode="auto">
          <a:xfrm>
            <a:off x="0" y="0"/>
            <a:ext cx="3251200" cy="2438400"/>
          </a:xfrm>
          <a:prstGeom prst="rect">
            <a:avLst/>
          </a:prstGeom>
          <a:ln>
            <a:noFill/>
          </a:ln>
          <a:effectLst>
            <a:softEdge rad="112500"/>
          </a:effectLst>
        </p:spPr>
      </p:pic>
      <p:pic>
        <p:nvPicPr>
          <p:cNvPr id="4099" name="Picture 3" descr="C:\Users\Susana\Desktop\RSU\RSU ALTERBIO\2. Cargando Tanques.JPG"/>
          <p:cNvPicPr>
            <a:picLocks noChangeAspect="1" noChangeArrowheads="1"/>
          </p:cNvPicPr>
          <p:nvPr/>
        </p:nvPicPr>
        <p:blipFill>
          <a:blip r:embed="rId4" cstate="print"/>
          <a:srcRect/>
          <a:stretch>
            <a:fillRect/>
          </a:stretch>
        </p:blipFill>
        <p:spPr bwMode="auto">
          <a:xfrm>
            <a:off x="3203848" y="404664"/>
            <a:ext cx="3251200" cy="2438400"/>
          </a:xfrm>
          <a:prstGeom prst="rect">
            <a:avLst/>
          </a:prstGeom>
          <a:ln>
            <a:noFill/>
          </a:ln>
          <a:effectLst>
            <a:softEdge rad="112500"/>
          </a:effectLst>
        </p:spPr>
      </p:pic>
      <p:pic>
        <p:nvPicPr>
          <p:cNvPr id="4100" name="Picture 4" descr="C:\Users\Susana\Desktop\RSU\RSU ALTERBIO\3.1 Tanque lleno.JPG"/>
          <p:cNvPicPr>
            <a:picLocks noChangeAspect="1" noChangeArrowheads="1"/>
          </p:cNvPicPr>
          <p:nvPr/>
        </p:nvPicPr>
        <p:blipFill>
          <a:blip r:embed="rId5" cstate="print"/>
          <a:srcRect/>
          <a:stretch>
            <a:fillRect/>
          </a:stretch>
        </p:blipFill>
        <p:spPr bwMode="auto">
          <a:xfrm>
            <a:off x="5892800" y="2204864"/>
            <a:ext cx="3251200" cy="2438400"/>
          </a:xfrm>
          <a:prstGeom prst="ellipse">
            <a:avLst/>
          </a:prstGeom>
          <a:ln>
            <a:noFill/>
          </a:ln>
          <a:effectLst>
            <a:softEdge rad="112500"/>
          </a:effectLst>
        </p:spPr>
      </p:pic>
      <p:pic>
        <p:nvPicPr>
          <p:cNvPr id="4101" name="Picture 5" descr="C:\Users\Susana\Desktop\RSU\RSU ALTERBIO\6. Residuos volcados 30 dias.JPG"/>
          <p:cNvPicPr>
            <a:picLocks noChangeAspect="1" noChangeArrowheads="1"/>
          </p:cNvPicPr>
          <p:nvPr/>
        </p:nvPicPr>
        <p:blipFill>
          <a:blip r:embed="rId6" cstate="print"/>
          <a:srcRect/>
          <a:stretch>
            <a:fillRect/>
          </a:stretch>
        </p:blipFill>
        <p:spPr bwMode="auto">
          <a:xfrm>
            <a:off x="4283968" y="4481736"/>
            <a:ext cx="3168352" cy="2376264"/>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2000" fill="hold"/>
                                        <p:tgtEl>
                                          <p:spTgt spid="4098"/>
                                        </p:tgtEl>
                                        <p:attrNameLst>
                                          <p:attrName>ppt_w</p:attrName>
                                        </p:attrNameLst>
                                      </p:cBhvr>
                                      <p:tavLst>
                                        <p:tav tm="0">
                                          <p:val>
                                            <p:fltVal val="0"/>
                                          </p:val>
                                        </p:tav>
                                        <p:tav tm="100000">
                                          <p:val>
                                            <p:strVal val="#ppt_w"/>
                                          </p:val>
                                        </p:tav>
                                      </p:tavLst>
                                    </p:anim>
                                    <p:anim calcmode="lin" valueType="num">
                                      <p:cBhvr>
                                        <p:cTn id="8" dur="2000" fill="hold"/>
                                        <p:tgtEl>
                                          <p:spTgt spid="4098"/>
                                        </p:tgtEl>
                                        <p:attrNameLst>
                                          <p:attrName>ppt_h</p:attrName>
                                        </p:attrNameLst>
                                      </p:cBhvr>
                                      <p:tavLst>
                                        <p:tav tm="0">
                                          <p:val>
                                            <p:fltVal val="0"/>
                                          </p:val>
                                        </p:tav>
                                        <p:tav tm="100000">
                                          <p:val>
                                            <p:strVal val="#ppt_h"/>
                                          </p:val>
                                        </p:tav>
                                      </p:tavLst>
                                    </p:anim>
                                    <p:animEffect transition="in" filter="fade">
                                      <p:cBhvr>
                                        <p:cTn id="9" dur="2000"/>
                                        <p:tgtEl>
                                          <p:spTgt spid="409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4099"/>
                                        </p:tgtEl>
                                        <p:attrNameLst>
                                          <p:attrName>style.visibility</p:attrName>
                                        </p:attrNameLst>
                                      </p:cBhvr>
                                      <p:to>
                                        <p:strVal val="visible"/>
                                      </p:to>
                                    </p:set>
                                    <p:anim calcmode="lin" valueType="num">
                                      <p:cBhvr>
                                        <p:cTn id="14" dur="2000" fill="hold"/>
                                        <p:tgtEl>
                                          <p:spTgt spid="4099"/>
                                        </p:tgtEl>
                                        <p:attrNameLst>
                                          <p:attrName>ppt_w</p:attrName>
                                        </p:attrNameLst>
                                      </p:cBhvr>
                                      <p:tavLst>
                                        <p:tav tm="0">
                                          <p:val>
                                            <p:fltVal val="0"/>
                                          </p:val>
                                        </p:tav>
                                        <p:tav tm="100000">
                                          <p:val>
                                            <p:strVal val="#ppt_w"/>
                                          </p:val>
                                        </p:tav>
                                      </p:tavLst>
                                    </p:anim>
                                    <p:anim calcmode="lin" valueType="num">
                                      <p:cBhvr>
                                        <p:cTn id="15" dur="2000" fill="hold"/>
                                        <p:tgtEl>
                                          <p:spTgt spid="4099"/>
                                        </p:tgtEl>
                                        <p:attrNameLst>
                                          <p:attrName>ppt_h</p:attrName>
                                        </p:attrNameLst>
                                      </p:cBhvr>
                                      <p:tavLst>
                                        <p:tav tm="0">
                                          <p:val>
                                            <p:fltVal val="0"/>
                                          </p:val>
                                        </p:tav>
                                        <p:tav tm="100000">
                                          <p:val>
                                            <p:strVal val="#ppt_h"/>
                                          </p:val>
                                        </p:tav>
                                      </p:tavLst>
                                    </p:anim>
                                    <p:animEffect transition="in" filter="fade">
                                      <p:cBhvr>
                                        <p:cTn id="16" dur="2000"/>
                                        <p:tgtEl>
                                          <p:spTgt spid="409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4100"/>
                                        </p:tgtEl>
                                        <p:attrNameLst>
                                          <p:attrName>style.visibility</p:attrName>
                                        </p:attrNameLst>
                                      </p:cBhvr>
                                      <p:to>
                                        <p:strVal val="visible"/>
                                      </p:to>
                                    </p:set>
                                    <p:anim calcmode="lin" valueType="num">
                                      <p:cBhvr>
                                        <p:cTn id="21" dur="2000" fill="hold"/>
                                        <p:tgtEl>
                                          <p:spTgt spid="4100"/>
                                        </p:tgtEl>
                                        <p:attrNameLst>
                                          <p:attrName>ppt_w</p:attrName>
                                        </p:attrNameLst>
                                      </p:cBhvr>
                                      <p:tavLst>
                                        <p:tav tm="0">
                                          <p:val>
                                            <p:fltVal val="0"/>
                                          </p:val>
                                        </p:tav>
                                        <p:tav tm="100000">
                                          <p:val>
                                            <p:strVal val="#ppt_w"/>
                                          </p:val>
                                        </p:tav>
                                      </p:tavLst>
                                    </p:anim>
                                    <p:anim calcmode="lin" valueType="num">
                                      <p:cBhvr>
                                        <p:cTn id="22" dur="2000" fill="hold"/>
                                        <p:tgtEl>
                                          <p:spTgt spid="4100"/>
                                        </p:tgtEl>
                                        <p:attrNameLst>
                                          <p:attrName>ppt_h</p:attrName>
                                        </p:attrNameLst>
                                      </p:cBhvr>
                                      <p:tavLst>
                                        <p:tav tm="0">
                                          <p:val>
                                            <p:fltVal val="0"/>
                                          </p:val>
                                        </p:tav>
                                        <p:tav tm="100000">
                                          <p:val>
                                            <p:strVal val="#ppt_h"/>
                                          </p:val>
                                        </p:tav>
                                      </p:tavLst>
                                    </p:anim>
                                    <p:animEffect transition="in" filter="fade">
                                      <p:cBhvr>
                                        <p:cTn id="23" dur="2000"/>
                                        <p:tgtEl>
                                          <p:spTgt spid="410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4097"/>
                                        </p:tgtEl>
                                        <p:attrNameLst>
                                          <p:attrName>style.visibility</p:attrName>
                                        </p:attrNameLst>
                                      </p:cBhvr>
                                      <p:to>
                                        <p:strVal val="visible"/>
                                      </p:to>
                                    </p:set>
                                    <p:anim calcmode="lin" valueType="num">
                                      <p:cBhvr>
                                        <p:cTn id="28" dur="2000" fill="hold"/>
                                        <p:tgtEl>
                                          <p:spTgt spid="4097"/>
                                        </p:tgtEl>
                                        <p:attrNameLst>
                                          <p:attrName>ppt_w</p:attrName>
                                        </p:attrNameLst>
                                      </p:cBhvr>
                                      <p:tavLst>
                                        <p:tav tm="0">
                                          <p:val>
                                            <p:fltVal val="0"/>
                                          </p:val>
                                        </p:tav>
                                        <p:tav tm="100000">
                                          <p:val>
                                            <p:strVal val="#ppt_w"/>
                                          </p:val>
                                        </p:tav>
                                      </p:tavLst>
                                    </p:anim>
                                    <p:anim calcmode="lin" valueType="num">
                                      <p:cBhvr>
                                        <p:cTn id="29" dur="2000" fill="hold"/>
                                        <p:tgtEl>
                                          <p:spTgt spid="4097"/>
                                        </p:tgtEl>
                                        <p:attrNameLst>
                                          <p:attrName>ppt_h</p:attrName>
                                        </p:attrNameLst>
                                      </p:cBhvr>
                                      <p:tavLst>
                                        <p:tav tm="0">
                                          <p:val>
                                            <p:fltVal val="0"/>
                                          </p:val>
                                        </p:tav>
                                        <p:tav tm="100000">
                                          <p:val>
                                            <p:strVal val="#ppt_h"/>
                                          </p:val>
                                        </p:tav>
                                      </p:tavLst>
                                    </p:anim>
                                    <p:animEffect transition="in" filter="fade">
                                      <p:cBhvr>
                                        <p:cTn id="30" dur="2000"/>
                                        <p:tgtEl>
                                          <p:spTgt spid="409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4101"/>
                                        </p:tgtEl>
                                        <p:attrNameLst>
                                          <p:attrName>style.visibility</p:attrName>
                                        </p:attrNameLst>
                                      </p:cBhvr>
                                      <p:to>
                                        <p:strVal val="visible"/>
                                      </p:to>
                                    </p:set>
                                    <p:anim calcmode="lin" valueType="num">
                                      <p:cBhvr>
                                        <p:cTn id="35" dur="500" fill="hold"/>
                                        <p:tgtEl>
                                          <p:spTgt spid="4101"/>
                                        </p:tgtEl>
                                        <p:attrNameLst>
                                          <p:attrName>ppt_w</p:attrName>
                                        </p:attrNameLst>
                                      </p:cBhvr>
                                      <p:tavLst>
                                        <p:tav tm="0">
                                          <p:val>
                                            <p:fltVal val="0"/>
                                          </p:val>
                                        </p:tav>
                                        <p:tav tm="100000">
                                          <p:val>
                                            <p:strVal val="#ppt_w"/>
                                          </p:val>
                                        </p:tav>
                                      </p:tavLst>
                                    </p:anim>
                                    <p:anim calcmode="lin" valueType="num">
                                      <p:cBhvr>
                                        <p:cTn id="36" dur="500" fill="hold"/>
                                        <p:tgtEl>
                                          <p:spTgt spid="4101"/>
                                        </p:tgtEl>
                                        <p:attrNameLst>
                                          <p:attrName>ppt_h</p:attrName>
                                        </p:attrNameLst>
                                      </p:cBhvr>
                                      <p:tavLst>
                                        <p:tav tm="0">
                                          <p:val>
                                            <p:fltVal val="0"/>
                                          </p:val>
                                        </p:tav>
                                        <p:tav tm="100000">
                                          <p:val>
                                            <p:strVal val="#ppt_h"/>
                                          </p:val>
                                        </p:tav>
                                      </p:tavLst>
                                    </p:anim>
                                    <p:animEffect transition="in" filter="fade">
                                      <p:cBhvr>
                                        <p:cTn id="37" dur="5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3 Título"/>
          <p:cNvSpPr>
            <a:spLocks noGrp="1"/>
          </p:cNvSpPr>
          <p:nvPr>
            <p:ph type="ctrTitle"/>
          </p:nvPr>
        </p:nvSpPr>
        <p:spPr/>
        <p:txBody>
          <a:bodyPr/>
          <a:lstStyle/>
          <a:p>
            <a:pPr eaLnBrk="1" hangingPunct="1"/>
            <a:endParaRPr lang="es-ES" smtClean="0"/>
          </a:p>
        </p:txBody>
      </p:sp>
      <p:sp>
        <p:nvSpPr>
          <p:cNvPr id="5" name="4 Subtítulo"/>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s-AR"/>
          </a:p>
        </p:txBody>
      </p:sp>
      <p:sp>
        <p:nvSpPr>
          <p:cNvPr id="56323" name="Rectangle 2"/>
          <p:cNvSpPr>
            <a:spLocks noChangeArrowheads="1"/>
          </p:cNvSpPr>
          <p:nvPr/>
        </p:nvSpPr>
        <p:spPr bwMode="auto">
          <a:xfrm>
            <a:off x="0" y="0"/>
            <a:ext cx="9144000" cy="6858000"/>
          </a:xfrm>
          <a:prstGeom prst="rect">
            <a:avLst/>
          </a:prstGeom>
          <a:gradFill rotWithShape="1">
            <a:gsLst>
              <a:gs pos="0">
                <a:srgbClr val="DDEBCF"/>
              </a:gs>
              <a:gs pos="50000">
                <a:srgbClr val="9CB86E"/>
              </a:gs>
              <a:gs pos="100000">
                <a:srgbClr val="156B13"/>
              </a:gs>
            </a:gsLst>
            <a:path path="shape">
              <a:fillToRect l="50000" t="50000" r="50000" b="50000"/>
            </a:path>
          </a:gradFill>
          <a:ln w="9525">
            <a:solidFill>
              <a:schemeClr val="tx1"/>
            </a:solidFill>
            <a:miter lim="800000"/>
            <a:headEnd/>
            <a:tailEnd/>
          </a:ln>
        </p:spPr>
        <p:txBody>
          <a:bodyPr wrap="none" anchor="ctr"/>
          <a:lstStyle/>
          <a:p>
            <a:pPr algn="ctr"/>
            <a:endParaRPr lang="es-ES">
              <a:latin typeface="BankGothic Md BT"/>
              <a:cs typeface="Times New Roman" pitchFamily="18" charset="0"/>
            </a:endParaRPr>
          </a:p>
        </p:txBody>
      </p:sp>
      <p:sp>
        <p:nvSpPr>
          <p:cNvPr id="8" name="7 Rectángulo redondeado"/>
          <p:cNvSpPr/>
          <p:nvPr/>
        </p:nvSpPr>
        <p:spPr>
          <a:xfrm>
            <a:off x="1116013" y="2276475"/>
            <a:ext cx="7200900" cy="1873250"/>
          </a:xfrm>
          <a:prstGeom prst="round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3600" dirty="0">
              <a:solidFill>
                <a:schemeClr val="bg1"/>
              </a:solidFill>
              <a:latin typeface="BankGothic Md BT" pitchFamily="34" charset="0"/>
              <a:cs typeface="Times New Roman" pitchFamily="18" charset="0"/>
            </a:endParaRPr>
          </a:p>
          <a:p>
            <a:pPr algn="ctr" fontAlgn="auto">
              <a:spcBef>
                <a:spcPts val="0"/>
              </a:spcBef>
              <a:spcAft>
                <a:spcPts val="0"/>
              </a:spcAft>
              <a:defRPr/>
            </a:pPr>
            <a:r>
              <a:rPr lang="es-ES" sz="4000" dirty="0">
                <a:solidFill>
                  <a:schemeClr val="bg1"/>
                </a:solidFill>
                <a:latin typeface="BankGothic Md BT" pitchFamily="34" charset="0"/>
                <a:cs typeface="Times New Roman" pitchFamily="18" charset="0"/>
              </a:rPr>
              <a:t>Ensayos experimentales en ECOBRAG</a:t>
            </a:r>
          </a:p>
          <a:p>
            <a:pPr algn="ctr" fontAlgn="auto">
              <a:spcBef>
                <a:spcPts val="0"/>
              </a:spcBef>
              <a:spcAft>
                <a:spcPts val="0"/>
              </a:spcAft>
              <a:defRPr/>
            </a:pPr>
            <a:endParaRPr lang="es-AR" sz="36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3 Título"/>
          <p:cNvSpPr>
            <a:spLocks noGrp="1"/>
          </p:cNvSpPr>
          <p:nvPr>
            <p:ph type="ctrTitle"/>
          </p:nvPr>
        </p:nvSpPr>
        <p:spPr/>
        <p:txBody>
          <a:bodyPr/>
          <a:lstStyle/>
          <a:p>
            <a:pPr eaLnBrk="1" hangingPunct="1"/>
            <a:endParaRPr lang="es-ES" smtClean="0"/>
          </a:p>
        </p:txBody>
      </p:sp>
      <p:sp>
        <p:nvSpPr>
          <p:cNvPr id="5" name="4 Subtítulo"/>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s-AR"/>
          </a:p>
        </p:txBody>
      </p:sp>
      <p:sp>
        <p:nvSpPr>
          <p:cNvPr id="57347" name="Rectangle 2"/>
          <p:cNvSpPr>
            <a:spLocks noChangeArrowheads="1"/>
          </p:cNvSpPr>
          <p:nvPr/>
        </p:nvSpPr>
        <p:spPr bwMode="auto">
          <a:xfrm>
            <a:off x="0" y="0"/>
            <a:ext cx="9144000" cy="6858000"/>
          </a:xfrm>
          <a:prstGeom prst="rect">
            <a:avLst/>
          </a:prstGeom>
          <a:gradFill rotWithShape="1">
            <a:gsLst>
              <a:gs pos="0">
                <a:srgbClr val="DDEBCF"/>
              </a:gs>
              <a:gs pos="50000">
                <a:srgbClr val="9CB86E"/>
              </a:gs>
              <a:gs pos="100000">
                <a:srgbClr val="156B13"/>
              </a:gs>
            </a:gsLst>
            <a:path path="shape">
              <a:fillToRect l="50000" t="50000" r="50000" b="50000"/>
            </a:path>
          </a:gradFill>
          <a:ln w="9525">
            <a:solidFill>
              <a:schemeClr val="tx1"/>
            </a:solidFill>
            <a:miter lim="800000"/>
            <a:headEnd/>
            <a:tailEnd/>
          </a:ln>
        </p:spPr>
        <p:txBody>
          <a:bodyPr wrap="none" anchor="ctr"/>
          <a:lstStyle/>
          <a:p>
            <a:pPr algn="ctr"/>
            <a:endParaRPr lang="es-ES">
              <a:latin typeface="BankGothic Md BT"/>
              <a:cs typeface="Times New Roman" pitchFamily="18" charset="0"/>
            </a:endParaRPr>
          </a:p>
        </p:txBody>
      </p:sp>
      <p:pic>
        <p:nvPicPr>
          <p:cNvPr id="7" name="Picture 2" descr="C:\Users\Susana\AppData\Local\Temp\Rar$DI35.064\100_1771.JPG"/>
          <p:cNvPicPr>
            <a:picLocks noChangeAspect="1" noChangeArrowheads="1"/>
          </p:cNvPicPr>
          <p:nvPr/>
        </p:nvPicPr>
        <p:blipFill>
          <a:blip r:embed="rId2" cstate="print"/>
          <a:srcRect/>
          <a:stretch>
            <a:fillRect/>
          </a:stretch>
        </p:blipFill>
        <p:spPr bwMode="auto">
          <a:xfrm>
            <a:off x="1331640" y="0"/>
            <a:ext cx="6552728" cy="6858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3 Título"/>
          <p:cNvSpPr>
            <a:spLocks noGrp="1"/>
          </p:cNvSpPr>
          <p:nvPr>
            <p:ph type="ctrTitle"/>
          </p:nvPr>
        </p:nvSpPr>
        <p:spPr/>
        <p:txBody>
          <a:bodyPr/>
          <a:lstStyle/>
          <a:p>
            <a:pPr eaLnBrk="1" hangingPunct="1"/>
            <a:endParaRPr lang="es-ES" smtClean="0"/>
          </a:p>
        </p:txBody>
      </p:sp>
      <p:sp>
        <p:nvSpPr>
          <p:cNvPr id="5" name="4 Subtítulo"/>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s-AR"/>
          </a:p>
        </p:txBody>
      </p:sp>
      <p:sp>
        <p:nvSpPr>
          <p:cNvPr id="6" name="Rectangle 2"/>
          <p:cNvSpPr>
            <a:spLocks noChangeArrowheads="1"/>
          </p:cNvSpPr>
          <p:nvPr/>
        </p:nvSpPr>
        <p:spPr bwMode="auto">
          <a:xfrm>
            <a:off x="0" y="0"/>
            <a:ext cx="9144000" cy="6858000"/>
          </a:xfrm>
          <a:prstGeom prst="rect">
            <a:avLst/>
          </a:prstGeom>
          <a:solidFill>
            <a:srgbClr val="347A18"/>
          </a:solidFill>
          <a:ln w="9525">
            <a:solidFill>
              <a:schemeClr val="accent3">
                <a:lumMod val="75000"/>
              </a:schemeClr>
            </a:solidFill>
            <a:miter lim="800000"/>
            <a:headEnd/>
            <a:tailEnd/>
          </a:ln>
          <a:effectLst/>
        </p:spPr>
        <p:txBody>
          <a:bodyPr wrap="none" anchor="ctr"/>
          <a:lstStyle/>
          <a:p>
            <a:pPr algn="ctr" fontAlgn="auto">
              <a:spcBef>
                <a:spcPts val="0"/>
              </a:spcBef>
              <a:spcAft>
                <a:spcPts val="0"/>
              </a:spcAft>
              <a:defRPr/>
            </a:pPr>
            <a:endParaRPr lang="es-ES" dirty="0">
              <a:latin typeface="BankGothic Md BT" pitchFamily="34" charset="0"/>
              <a:cs typeface="Times New Roman" pitchFamily="18" charset="0"/>
            </a:endParaRPr>
          </a:p>
        </p:txBody>
      </p:sp>
      <p:sp>
        <p:nvSpPr>
          <p:cNvPr id="7" name="6 Rectángulo"/>
          <p:cNvSpPr>
            <a:spLocks noChangeArrowheads="1"/>
          </p:cNvSpPr>
          <p:nvPr/>
        </p:nvSpPr>
        <p:spPr bwMode="auto">
          <a:xfrm>
            <a:off x="0" y="765175"/>
            <a:ext cx="8964613" cy="2862263"/>
          </a:xfrm>
          <a:prstGeom prst="rect">
            <a:avLst/>
          </a:prstGeom>
          <a:noFill/>
          <a:ln w="9525">
            <a:noFill/>
            <a:miter lim="800000"/>
            <a:headEnd/>
            <a:tailEnd/>
          </a:ln>
        </p:spPr>
        <p:txBody>
          <a:bodyPr>
            <a:spAutoFit/>
          </a:bodyPr>
          <a:lstStyle/>
          <a:p>
            <a:pPr algn="ctr"/>
            <a:r>
              <a:rPr lang="es-AR" sz="3600" b="1">
                <a:solidFill>
                  <a:srgbClr val="FFFF00"/>
                </a:solidFill>
                <a:latin typeface="Berlin Sans FB Demi" pitchFamily="34" charset="0"/>
                <a:cs typeface="Times New Roman" pitchFamily="18" charset="0"/>
              </a:rPr>
              <a:t>“Desarrollo experimental de un inoculante de microorganismos con propiedades biodegradables para aplicarlo en compuestos orgánicos provenientes de residuos domiciliarios”</a:t>
            </a:r>
          </a:p>
        </p:txBody>
      </p:sp>
      <p:sp>
        <p:nvSpPr>
          <p:cNvPr id="8" name="7 CuadroTexto"/>
          <p:cNvSpPr txBox="1"/>
          <p:nvPr/>
        </p:nvSpPr>
        <p:spPr>
          <a:xfrm>
            <a:off x="2484438" y="5256213"/>
            <a:ext cx="6480175" cy="1323975"/>
          </a:xfrm>
          <a:prstGeom prst="rect">
            <a:avLst/>
          </a:prstGeom>
          <a:noFill/>
        </p:spPr>
        <p:txBody>
          <a:bodyPr anchor="ctr">
            <a:spAutoFit/>
          </a:bodyPr>
          <a:lstStyle/>
          <a:p>
            <a:pPr fontAlgn="auto">
              <a:spcBef>
                <a:spcPts val="0"/>
              </a:spcBef>
              <a:spcAft>
                <a:spcPts val="0"/>
              </a:spcAft>
              <a:defRPr/>
            </a:pPr>
            <a:r>
              <a:rPr lang="es-AR" sz="4000" dirty="0">
                <a:effectLst>
                  <a:outerShdw blurRad="38100" dist="38100" dir="2700000" algn="tl">
                    <a:srgbClr val="000000">
                      <a:alpha val="43137"/>
                    </a:srgbClr>
                  </a:outerShdw>
                </a:effectLst>
                <a:latin typeface="+mn-lt"/>
                <a:cs typeface="+mn-cs"/>
              </a:rPr>
              <a:t>GRUPO DE INVESTIGACIÓN EN INOCULANTES BIOLÓGICOS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Effect transition="in" filter="fade">
                                      <p:cBhvr>
                                        <p:cTn id="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347A18"/>
            </a:gs>
            <a:gs pos="50000">
              <a:schemeClr val="accent3">
                <a:lumMod val="75000"/>
                <a:shade val="67500"/>
                <a:satMod val="115000"/>
              </a:schemeClr>
            </a:gs>
            <a:gs pos="100000">
              <a:schemeClr val="accent3">
                <a:lumMod val="75000"/>
                <a:shade val="100000"/>
                <a:satMod val="115000"/>
              </a:schemeClr>
            </a:gs>
          </a:gsLst>
          <a:lin ang="2700000" scaled="1"/>
        </a:gradFill>
        <a:effectLst/>
      </p:bgPr>
    </p:bg>
    <p:spTree>
      <p:nvGrpSpPr>
        <p:cNvPr id="1" name=""/>
        <p:cNvGrpSpPr/>
        <p:nvPr/>
      </p:nvGrpSpPr>
      <p:grpSpPr>
        <a:xfrm>
          <a:off x="0" y="0"/>
          <a:ext cx="0" cy="0"/>
          <a:chOff x="0" y="0"/>
          <a:chExt cx="0" cy="0"/>
        </a:xfrm>
      </p:grpSpPr>
      <p:pic>
        <p:nvPicPr>
          <p:cNvPr id="7" name="Picture 9"/>
          <p:cNvPicPr>
            <a:picLocks noChangeAspect="1" noChangeArrowheads="1"/>
          </p:cNvPicPr>
          <p:nvPr/>
        </p:nvPicPr>
        <p:blipFill>
          <a:blip r:embed="rId2"/>
          <a:srcRect/>
          <a:stretch>
            <a:fillRect/>
          </a:stretch>
        </p:blipFill>
        <p:spPr bwMode="auto">
          <a:xfrm>
            <a:off x="957263" y="2492375"/>
            <a:ext cx="2678112" cy="3479800"/>
          </a:xfrm>
          <a:prstGeom prst="rect">
            <a:avLst/>
          </a:prstGeom>
          <a:noFill/>
          <a:ln w="9525">
            <a:noFill/>
            <a:miter lim="800000"/>
            <a:headEnd/>
            <a:tailEnd/>
          </a:ln>
        </p:spPr>
      </p:pic>
      <p:pic>
        <p:nvPicPr>
          <p:cNvPr id="8" name="Picture 10"/>
          <p:cNvPicPr>
            <a:picLocks noChangeAspect="1" noChangeArrowheads="1"/>
          </p:cNvPicPr>
          <p:nvPr/>
        </p:nvPicPr>
        <p:blipFill>
          <a:blip r:embed="rId3"/>
          <a:srcRect/>
          <a:stretch>
            <a:fillRect/>
          </a:stretch>
        </p:blipFill>
        <p:spPr bwMode="auto">
          <a:xfrm>
            <a:off x="5364163" y="2492375"/>
            <a:ext cx="2797175" cy="3529013"/>
          </a:xfrm>
          <a:prstGeom prst="rect">
            <a:avLst/>
          </a:prstGeom>
          <a:noFill/>
          <a:ln w="9525">
            <a:noFill/>
            <a:miter lim="800000"/>
            <a:headEnd/>
            <a:tailEnd/>
          </a:ln>
        </p:spPr>
      </p:pic>
      <p:sp>
        <p:nvSpPr>
          <p:cNvPr id="9" name="8 Rectángulo"/>
          <p:cNvSpPr/>
          <p:nvPr/>
        </p:nvSpPr>
        <p:spPr>
          <a:xfrm>
            <a:off x="395288" y="333375"/>
            <a:ext cx="8748712" cy="922338"/>
          </a:xfrm>
          <a:prstGeom prst="rect">
            <a:avLst/>
          </a:prstGeom>
          <a:gradFill>
            <a:gsLst>
              <a:gs pos="0">
                <a:srgbClr val="347A18"/>
              </a:gs>
              <a:gs pos="50000">
                <a:schemeClr val="accent3">
                  <a:lumMod val="75000"/>
                  <a:shade val="67500"/>
                  <a:satMod val="115000"/>
                </a:schemeClr>
              </a:gs>
              <a:gs pos="100000">
                <a:schemeClr val="accent3">
                  <a:lumMod val="75000"/>
                  <a:shade val="100000"/>
                  <a:satMod val="115000"/>
                </a:schemeClr>
              </a:gs>
            </a:gsLst>
            <a:lin ang="2700000" scaled="1"/>
          </a:gradFill>
        </p:spPr>
        <p:txBody>
          <a:bodyPr>
            <a:spAutoFit/>
          </a:bodyPr>
          <a:lstStyle/>
          <a:p>
            <a:pPr algn="ctr" fontAlgn="auto">
              <a:spcBef>
                <a:spcPct val="50000"/>
              </a:spcBef>
              <a:spcAft>
                <a:spcPts val="0"/>
              </a:spcAft>
              <a:defRPr/>
            </a:pPr>
            <a:r>
              <a:rPr lang="es-ES_tradnl" sz="5400" dirty="0">
                <a:solidFill>
                  <a:schemeClr val="bg1"/>
                </a:solidFill>
                <a:latin typeface="+mn-lt"/>
                <a:cs typeface="+mn-cs"/>
              </a:rPr>
              <a:t>EFECTO DEL TRATAMIENTO</a:t>
            </a:r>
            <a:endParaRPr lang="es-ES" sz="5400" dirty="0">
              <a:solidFill>
                <a:schemeClr val="bg1"/>
              </a:solidFill>
              <a:effectLst>
                <a:outerShdw blurRad="38100" dist="38100" dir="2700000" algn="tl">
                  <a:srgbClr val="000000">
                    <a:alpha val="43137"/>
                  </a:srgbClr>
                </a:outerShdw>
              </a:effectLst>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7"/>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3 Título"/>
          <p:cNvSpPr>
            <a:spLocks noGrp="1"/>
          </p:cNvSpPr>
          <p:nvPr>
            <p:ph type="ctrTitle"/>
          </p:nvPr>
        </p:nvSpPr>
        <p:spPr/>
        <p:txBody>
          <a:bodyPr/>
          <a:lstStyle/>
          <a:p>
            <a:pPr eaLnBrk="1" hangingPunct="1"/>
            <a:endParaRPr lang="es-ES" smtClean="0"/>
          </a:p>
        </p:txBody>
      </p:sp>
      <p:sp>
        <p:nvSpPr>
          <p:cNvPr id="5" name="4 Subtítulo"/>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s-AR"/>
          </a:p>
        </p:txBody>
      </p:sp>
      <p:sp>
        <p:nvSpPr>
          <p:cNvPr id="59395" name="Rectangle 2"/>
          <p:cNvSpPr>
            <a:spLocks noChangeArrowheads="1"/>
          </p:cNvSpPr>
          <p:nvPr/>
        </p:nvSpPr>
        <p:spPr bwMode="auto">
          <a:xfrm>
            <a:off x="0" y="0"/>
            <a:ext cx="9144000" cy="6858000"/>
          </a:xfrm>
          <a:prstGeom prst="rect">
            <a:avLst/>
          </a:prstGeom>
          <a:gradFill rotWithShape="1">
            <a:gsLst>
              <a:gs pos="0">
                <a:srgbClr val="DDEBCF"/>
              </a:gs>
              <a:gs pos="50000">
                <a:srgbClr val="9CB86E"/>
              </a:gs>
              <a:gs pos="100000">
                <a:srgbClr val="156B13"/>
              </a:gs>
            </a:gsLst>
            <a:path path="shape">
              <a:fillToRect l="50000" t="50000" r="50000" b="50000"/>
            </a:path>
          </a:gradFill>
          <a:ln w="9525">
            <a:solidFill>
              <a:schemeClr val="tx1"/>
            </a:solidFill>
            <a:miter lim="800000"/>
            <a:headEnd/>
            <a:tailEnd/>
          </a:ln>
        </p:spPr>
        <p:txBody>
          <a:bodyPr wrap="none" anchor="ctr"/>
          <a:lstStyle/>
          <a:p>
            <a:pPr algn="ctr"/>
            <a:endParaRPr lang="es-ES">
              <a:latin typeface="BankGothic Md BT"/>
              <a:cs typeface="Times New Roman" pitchFamily="18" charset="0"/>
            </a:endParaRPr>
          </a:p>
        </p:txBody>
      </p:sp>
      <p:pic>
        <p:nvPicPr>
          <p:cNvPr id="1026" name="Picture 2" descr="C:\Users\Susana\Desktop\100_1823.JPG"/>
          <p:cNvPicPr>
            <a:picLocks noChangeAspect="1" noChangeArrowheads="1"/>
          </p:cNvPicPr>
          <p:nvPr/>
        </p:nvPicPr>
        <p:blipFill>
          <a:blip r:embed="rId2" cstate="print"/>
          <a:srcRect t="22210" r="1351" b="25298"/>
          <a:stretch>
            <a:fillRect/>
          </a:stretch>
        </p:blipFill>
        <p:spPr bwMode="auto">
          <a:xfrm>
            <a:off x="251521" y="692696"/>
            <a:ext cx="8712968" cy="3888432"/>
          </a:xfrm>
          <a:prstGeom prst="rect">
            <a:avLst/>
          </a:prstGeom>
          <a:ln>
            <a:noFill/>
          </a:ln>
          <a:effectLst>
            <a:softEdge rad="112500"/>
          </a:effectLst>
        </p:spPr>
      </p:pic>
      <p:sp>
        <p:nvSpPr>
          <p:cNvPr id="7" name="6 Rectángulo redondeado"/>
          <p:cNvSpPr/>
          <p:nvPr/>
        </p:nvSpPr>
        <p:spPr>
          <a:xfrm>
            <a:off x="827088" y="5013325"/>
            <a:ext cx="7777162" cy="1123950"/>
          </a:xfrm>
          <a:prstGeom prst="round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AR" sz="4000" dirty="0"/>
              <a:t>Producto final apto para jardinería</a:t>
            </a:r>
          </a:p>
        </p:txBody>
      </p:sp>
      <p:sp>
        <p:nvSpPr>
          <p:cNvPr id="9" name="8 Recortar rectángulo de esquina del mismo lado"/>
          <p:cNvSpPr/>
          <p:nvPr/>
        </p:nvSpPr>
        <p:spPr>
          <a:xfrm>
            <a:off x="3132138" y="3429000"/>
            <a:ext cx="1439862" cy="360363"/>
          </a:xfrm>
          <a:prstGeom prst="snip2SameRect">
            <a:avLst/>
          </a:prstGeom>
          <a:solidFill>
            <a:srgbClr val="347A1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AR" sz="2400" dirty="0"/>
              <a:t>Compost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3 Título"/>
          <p:cNvSpPr>
            <a:spLocks noGrp="1"/>
          </p:cNvSpPr>
          <p:nvPr>
            <p:ph type="ctrTitle"/>
          </p:nvPr>
        </p:nvSpPr>
        <p:spPr/>
        <p:txBody>
          <a:bodyPr/>
          <a:lstStyle/>
          <a:p>
            <a:pPr eaLnBrk="1" hangingPunct="1"/>
            <a:endParaRPr lang="es-ES" smtClean="0"/>
          </a:p>
        </p:txBody>
      </p:sp>
      <p:sp>
        <p:nvSpPr>
          <p:cNvPr id="5" name="4 Subtítulo"/>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s-AR"/>
          </a:p>
        </p:txBody>
      </p:sp>
      <p:sp>
        <p:nvSpPr>
          <p:cNvPr id="60419" name="Rectangle 2"/>
          <p:cNvSpPr>
            <a:spLocks noChangeArrowheads="1"/>
          </p:cNvSpPr>
          <p:nvPr/>
        </p:nvSpPr>
        <p:spPr bwMode="auto">
          <a:xfrm>
            <a:off x="0" y="0"/>
            <a:ext cx="9144000" cy="6858000"/>
          </a:xfrm>
          <a:prstGeom prst="rect">
            <a:avLst/>
          </a:prstGeom>
          <a:gradFill rotWithShape="1">
            <a:gsLst>
              <a:gs pos="0">
                <a:srgbClr val="DDEBCF"/>
              </a:gs>
              <a:gs pos="50000">
                <a:srgbClr val="9CB86E"/>
              </a:gs>
              <a:gs pos="100000">
                <a:srgbClr val="156B13"/>
              </a:gs>
            </a:gsLst>
            <a:path path="shape">
              <a:fillToRect l="50000" t="50000" r="50000" b="50000"/>
            </a:path>
          </a:gradFill>
          <a:ln w="9525">
            <a:solidFill>
              <a:schemeClr val="tx1"/>
            </a:solidFill>
            <a:miter lim="800000"/>
            <a:headEnd/>
            <a:tailEnd/>
          </a:ln>
        </p:spPr>
        <p:txBody>
          <a:bodyPr wrap="none" anchor="ctr"/>
          <a:lstStyle/>
          <a:p>
            <a:pPr algn="ctr"/>
            <a:endParaRPr lang="es-ES">
              <a:latin typeface="BankGothic Md BT"/>
              <a:cs typeface="Times New Roman" pitchFamily="18" charset="0"/>
            </a:endParaRPr>
          </a:p>
        </p:txBody>
      </p:sp>
      <p:sp>
        <p:nvSpPr>
          <p:cNvPr id="2049" name="Rectangle 1"/>
          <p:cNvSpPr>
            <a:spLocks noChangeArrowheads="1"/>
          </p:cNvSpPr>
          <p:nvPr/>
        </p:nvSpPr>
        <p:spPr bwMode="auto">
          <a:xfrm>
            <a:off x="179512" y="151180"/>
            <a:ext cx="8964488" cy="6555641"/>
          </a:xfrm>
          <a:prstGeom prst="rect">
            <a:avLst/>
          </a:prstGeom>
          <a:noFill/>
          <a:ln w="9525">
            <a:noFill/>
            <a:miter lim="800000"/>
            <a:headEnd/>
            <a:tailEnd/>
          </a:ln>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spAutoFit/>
          </a:bodyPr>
          <a:lstStyle/>
          <a:p>
            <a:pPr algn="just">
              <a:defRPr/>
            </a:pPr>
            <a:endParaRPr lang="es-AR" sz="3600" b="1" dirty="0">
              <a:solidFill>
                <a:srgbClr val="FFC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algn="just">
              <a:defRPr/>
            </a:pPr>
            <a:r>
              <a:rPr lang="es-AR" sz="4800" b="1" dirty="0">
                <a:solidFill>
                  <a:srgbClr val="FFC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Futuras acciones</a:t>
            </a:r>
          </a:p>
          <a:p>
            <a:pPr algn="just">
              <a:defRPr/>
            </a:pPr>
            <a:endParaRPr lang="es-AR" sz="800" b="1" dirty="0">
              <a:solidFill>
                <a:srgbClr val="FFC000"/>
              </a:solidFill>
              <a:latin typeface="Arial" pitchFamily="34" charset="0"/>
              <a:cs typeface="Arial" pitchFamily="34" charset="0"/>
            </a:endParaRPr>
          </a:p>
          <a:p>
            <a:pPr algn="just">
              <a:defRPr/>
            </a:pPr>
            <a:endParaRPr lang="es-AR" sz="800" b="1" dirty="0">
              <a:solidFill>
                <a:srgbClr val="FFC000"/>
              </a:solidFill>
              <a:latin typeface="Arial" pitchFamily="34" charset="0"/>
              <a:cs typeface="Arial" pitchFamily="34" charset="0"/>
            </a:endParaRPr>
          </a:p>
          <a:p>
            <a:pPr algn="just">
              <a:defRPr/>
            </a:pPr>
            <a:endParaRPr lang="es-AR" sz="800" dirty="0">
              <a:solidFill>
                <a:srgbClr val="FFC000"/>
              </a:solidFill>
              <a:latin typeface="Arial" pitchFamily="34" charset="0"/>
              <a:cs typeface="Arial" pitchFamily="34" charset="0"/>
            </a:endParaRPr>
          </a:p>
          <a:p>
            <a:pPr algn="just" eaLnBrk="0" hangingPunct="0">
              <a:defRPr/>
            </a:pPr>
            <a:endParaRPr lang="es-AR" dirty="0">
              <a:solidFill>
                <a:srgbClr val="FFC000"/>
              </a:solidFill>
              <a:latin typeface="Arial" pitchFamily="34" charset="0"/>
              <a:ea typeface="Times New Roman" pitchFamily="18" charset="0"/>
              <a:cs typeface="Arial" pitchFamily="34" charset="0"/>
            </a:endParaRPr>
          </a:p>
          <a:p>
            <a:pPr algn="just" eaLnBrk="0" hangingPunct="0">
              <a:defRPr/>
            </a:pPr>
            <a:endParaRPr lang="es-AR" dirty="0">
              <a:solidFill>
                <a:srgbClr val="FFC000"/>
              </a:solidFill>
              <a:latin typeface="Arial" pitchFamily="34" charset="0"/>
              <a:ea typeface="Times New Roman" pitchFamily="18" charset="0"/>
              <a:cs typeface="Arial" pitchFamily="34" charset="0"/>
            </a:endParaRPr>
          </a:p>
          <a:p>
            <a:pPr eaLnBrk="0" hangingPunct="0">
              <a:defRPr/>
            </a:pPr>
            <a:r>
              <a:rPr lang="es-AR" sz="4000">
                <a:latin typeface="Arial" pitchFamily="34" charset="0"/>
                <a:ea typeface="Times New Roman" pitchFamily="18" charset="0"/>
                <a:cs typeface="Arial" pitchFamily="34" charset="0"/>
              </a:rPr>
              <a:t>Optimizar </a:t>
            </a:r>
            <a:r>
              <a:rPr lang="es-AR" sz="4000" dirty="0">
                <a:latin typeface="Arial" pitchFamily="34" charset="0"/>
                <a:ea typeface="Times New Roman" pitchFamily="18" charset="0"/>
                <a:cs typeface="Arial" pitchFamily="34" charset="0"/>
              </a:rPr>
              <a:t>la eficiencia del producto acelerador de descomposición de residuos orgánicos</a:t>
            </a:r>
            <a:endParaRPr lang="es-AR" sz="4000" dirty="0">
              <a:latin typeface="Arial" pitchFamily="34" charset="0"/>
              <a:cs typeface="Arial" pitchFamily="34" charset="0"/>
            </a:endParaRPr>
          </a:p>
          <a:p>
            <a:pPr algn="just" eaLnBrk="0" hangingPunct="0">
              <a:defRPr/>
            </a:pPr>
            <a:endParaRPr lang="es-AR" sz="3600" dirty="0">
              <a:solidFill>
                <a:srgbClr val="FFC000"/>
              </a:solidFill>
              <a:latin typeface="Arial" pitchFamily="34" charset="0"/>
              <a:ea typeface="Times New Roman" pitchFamily="18" charset="0"/>
              <a:cs typeface="Arial" pitchFamily="34" charset="0"/>
            </a:endParaRPr>
          </a:p>
          <a:p>
            <a:pPr algn="just" eaLnBrk="0" hangingPunct="0">
              <a:defRPr/>
            </a:pPr>
            <a:endParaRPr lang="es-AR" sz="3200" dirty="0">
              <a:latin typeface="Arial" pitchFamily="34" charset="0"/>
              <a:ea typeface="Times New Roman" pitchFamily="18" charset="0"/>
              <a:cs typeface="Arial" pitchFamily="34" charset="0"/>
            </a:endParaRPr>
          </a:p>
          <a:p>
            <a:pPr algn="just" eaLnBrk="0" hangingPunct="0">
              <a:defRPr/>
            </a:pPr>
            <a:r>
              <a:rPr lang="es-AR" sz="4000" dirty="0">
                <a:latin typeface="Arial" pitchFamily="34" charset="0"/>
                <a:ea typeface="Times New Roman" pitchFamily="18" charset="0"/>
                <a:cs typeface="Arial" pitchFamily="34" charset="0"/>
              </a:rPr>
              <a:t>Posible aplicación en origen (entrega de producto inoculante en domicilios)</a:t>
            </a:r>
            <a:endParaRPr lang="es-AR" sz="40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2049">
                                            <p:txEl>
                                              <p:pRg st="7" end="7"/>
                                            </p:txEl>
                                          </p:spTgt>
                                        </p:tgtEl>
                                        <p:attrNameLst>
                                          <p:attrName>style.visibility</p:attrName>
                                        </p:attrNameLst>
                                      </p:cBhvr>
                                      <p:to>
                                        <p:strVal val="visible"/>
                                      </p:to>
                                    </p:set>
                                    <p:animEffect transition="in" filter="diamond(out)">
                                      <p:cBhvr>
                                        <p:cTn id="7" dur="2000"/>
                                        <p:tgtEl>
                                          <p:spTgt spid="2049">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32" fill="hold" nodeType="clickEffect">
                                  <p:stCondLst>
                                    <p:cond delay="0"/>
                                  </p:stCondLst>
                                  <p:childTnLst>
                                    <p:set>
                                      <p:cBhvr>
                                        <p:cTn id="11" dur="1" fill="hold">
                                          <p:stCondLst>
                                            <p:cond delay="0"/>
                                          </p:stCondLst>
                                        </p:cTn>
                                        <p:tgtEl>
                                          <p:spTgt spid="2049">
                                            <p:txEl>
                                              <p:pRg st="10" end="10"/>
                                            </p:txEl>
                                          </p:spTgt>
                                        </p:tgtEl>
                                        <p:attrNameLst>
                                          <p:attrName>style.visibility</p:attrName>
                                        </p:attrNameLst>
                                      </p:cBhvr>
                                      <p:to>
                                        <p:strVal val="visible"/>
                                      </p:to>
                                    </p:set>
                                    <p:animEffect transition="in" filter="diamond(out)">
                                      <p:cBhvr>
                                        <p:cTn id="12" dur="2000"/>
                                        <p:tgtEl>
                                          <p:spTgt spid="204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3 Título"/>
          <p:cNvSpPr>
            <a:spLocks noGrp="1"/>
          </p:cNvSpPr>
          <p:nvPr>
            <p:ph type="ctrTitle"/>
          </p:nvPr>
        </p:nvSpPr>
        <p:spPr/>
        <p:txBody>
          <a:bodyPr/>
          <a:lstStyle/>
          <a:p>
            <a:pPr eaLnBrk="1" hangingPunct="1"/>
            <a:endParaRPr lang="es-ES" smtClean="0"/>
          </a:p>
        </p:txBody>
      </p:sp>
      <p:sp>
        <p:nvSpPr>
          <p:cNvPr id="5" name="4 Subtítulo"/>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s-AR"/>
          </a:p>
        </p:txBody>
      </p:sp>
      <p:sp>
        <p:nvSpPr>
          <p:cNvPr id="6" name="Rectangle 2"/>
          <p:cNvSpPr>
            <a:spLocks noChangeArrowheads="1"/>
          </p:cNvSpPr>
          <p:nvPr/>
        </p:nvSpPr>
        <p:spPr bwMode="auto">
          <a:xfrm>
            <a:off x="0" y="0"/>
            <a:ext cx="9144000" cy="6858000"/>
          </a:xfrm>
          <a:prstGeom prst="rect">
            <a:avLst/>
          </a:prstGeom>
          <a:gradFill rotWithShape="1">
            <a:gsLst>
              <a:gs pos="0">
                <a:srgbClr val="DDEBCF"/>
              </a:gs>
              <a:gs pos="50000">
                <a:srgbClr val="9CB86E"/>
              </a:gs>
              <a:gs pos="100000">
                <a:srgbClr val="156B13"/>
              </a:gs>
            </a:gsLst>
            <a:path path="shape">
              <a:fillToRect l="50000" t="50000" r="50000" b="50000"/>
            </a:path>
          </a:gradFill>
          <a:ln w="9525">
            <a:solidFill>
              <a:schemeClr val="tx1"/>
            </a:solidFill>
            <a:miter lim="800000"/>
            <a:headEnd/>
            <a:tailEnd/>
          </a:ln>
          <a:effectLst/>
        </p:spPr>
        <p:txBody>
          <a:bodyPr wrap="none" anchor="ctr"/>
          <a:lstStyle/>
          <a:p>
            <a:pPr algn="ctr"/>
            <a:endParaRPr lang="es-AR" b="1">
              <a:effectLst>
                <a:outerShdw blurRad="38100" dist="38100" dir="2700000" algn="tl">
                  <a:srgbClr val="FFFFFF"/>
                </a:outerShdw>
              </a:effectLst>
              <a:cs typeface="Times New Roman" pitchFamily="18" charset="0"/>
            </a:endParaRPr>
          </a:p>
          <a:p>
            <a:pPr algn="ctr"/>
            <a:endParaRPr lang="es-AR" b="1">
              <a:effectLst>
                <a:outerShdw blurRad="38100" dist="38100" dir="2700000" algn="tl">
                  <a:srgbClr val="FFFFFF"/>
                </a:outerShdw>
              </a:effectLst>
              <a:cs typeface="Times New Roman" pitchFamily="18" charset="0"/>
            </a:endParaRPr>
          </a:p>
          <a:p>
            <a:pPr algn="ctr"/>
            <a:endParaRPr lang="es-AR" b="1">
              <a:effectLst>
                <a:outerShdw blurRad="38100" dist="38100" dir="2700000" algn="tl">
                  <a:srgbClr val="FFFFFF"/>
                </a:outerShdw>
              </a:effectLst>
              <a:cs typeface="Times New Roman" pitchFamily="18" charset="0"/>
            </a:endParaRPr>
          </a:p>
          <a:p>
            <a:pPr algn="ctr"/>
            <a:endParaRPr lang="es-AR" b="1">
              <a:effectLst>
                <a:outerShdw blurRad="38100" dist="38100" dir="2700000" algn="tl">
                  <a:srgbClr val="FFFFFF"/>
                </a:outerShdw>
              </a:effectLst>
              <a:cs typeface="Times New Roman" pitchFamily="18" charset="0"/>
            </a:endParaRPr>
          </a:p>
          <a:p>
            <a:pPr algn="ctr"/>
            <a:endParaRPr lang="es-AR" b="1">
              <a:effectLst>
                <a:outerShdw blurRad="38100" dist="38100" dir="2700000" algn="tl">
                  <a:srgbClr val="FFFFFF"/>
                </a:outerShdw>
              </a:effectLst>
              <a:cs typeface="Times New Roman" pitchFamily="18" charset="0"/>
            </a:endParaRPr>
          </a:p>
          <a:p>
            <a:pPr algn="ctr"/>
            <a:endParaRPr lang="es-AR" sz="3200" b="1">
              <a:effectLst>
                <a:outerShdw blurRad="38100" dist="38100" dir="2700000" algn="tl">
                  <a:srgbClr val="FFFFFF"/>
                </a:outerShdw>
              </a:effectLst>
              <a:cs typeface="Times New Roman" pitchFamily="18" charset="0"/>
            </a:endParaRPr>
          </a:p>
          <a:p>
            <a:pPr algn="ctr"/>
            <a:endParaRPr lang="es-AR" sz="3200" b="1">
              <a:effectLst>
                <a:outerShdw blurRad="38100" dist="38100" dir="2700000" algn="tl">
                  <a:srgbClr val="FFFFFF"/>
                </a:outerShdw>
              </a:effectLst>
              <a:cs typeface="Times New Roman" pitchFamily="18" charset="0"/>
            </a:endParaRPr>
          </a:p>
          <a:p>
            <a:pPr algn="ctr"/>
            <a:r>
              <a:rPr lang="es-AR" sz="3200" b="1">
                <a:effectLst>
                  <a:outerShdw blurRad="38100" dist="38100" dir="2700000" algn="tl">
                    <a:srgbClr val="FFFFFF"/>
                  </a:outerShdw>
                </a:effectLst>
                <a:cs typeface="Times New Roman" pitchFamily="18" charset="0"/>
              </a:rPr>
              <a:t>EL CAMBIO DEPENDE DE NOSOTROS…</a:t>
            </a:r>
          </a:p>
          <a:p>
            <a:pPr algn="ctr"/>
            <a:endParaRPr lang="es-AR" b="1">
              <a:effectLst>
                <a:outerShdw blurRad="38100" dist="38100" dir="2700000" algn="tl">
                  <a:srgbClr val="FFFFFF"/>
                </a:outerShdw>
              </a:effectLst>
              <a:cs typeface="Times New Roman" pitchFamily="18" charset="0"/>
            </a:endParaRPr>
          </a:p>
          <a:p>
            <a:pPr algn="ctr"/>
            <a:endParaRPr lang="es-AR" b="1">
              <a:effectLst>
                <a:outerShdw blurRad="38100" dist="38100" dir="2700000" algn="tl">
                  <a:srgbClr val="FFFFFF"/>
                </a:outerShdw>
              </a:effectLst>
              <a:cs typeface="Times New Roman" pitchFamily="18" charset="0"/>
            </a:endParaRPr>
          </a:p>
          <a:p>
            <a:pPr algn="ctr"/>
            <a:r>
              <a:rPr lang="es-AR" sz="3200" b="1">
                <a:effectLst>
                  <a:outerShdw blurRad="38100" dist="38100" dir="2700000" algn="tl">
                    <a:srgbClr val="FFFFFF"/>
                  </a:outerShdw>
                </a:effectLst>
                <a:cs typeface="Times New Roman" pitchFamily="18" charset="0"/>
              </a:rPr>
              <a:t>LOS MICROORGANISMOS </a:t>
            </a:r>
          </a:p>
          <a:p>
            <a:pPr algn="ctr"/>
            <a:r>
              <a:rPr lang="es-AR" sz="3200" b="1">
                <a:effectLst>
                  <a:outerShdw blurRad="38100" dist="38100" dir="2700000" algn="tl">
                    <a:srgbClr val="FFFFFF"/>
                  </a:outerShdw>
                </a:effectLst>
                <a:cs typeface="Times New Roman" pitchFamily="18" charset="0"/>
              </a:rPr>
              <a:t>NOS PUEDEN AYUDAR.</a:t>
            </a:r>
            <a:endParaRPr lang="es-ES" sz="3200">
              <a:latin typeface="BankGothic Md BT"/>
              <a:cs typeface="Times New Roman" pitchFamily="18" charset="0"/>
            </a:endParaRPr>
          </a:p>
        </p:txBody>
      </p:sp>
      <p:pic>
        <p:nvPicPr>
          <p:cNvPr id="61444" name="Picture 6" descr="basural cielo abierto"/>
          <p:cNvPicPr>
            <a:picLocks noChangeAspect="1" noChangeArrowheads="1"/>
          </p:cNvPicPr>
          <p:nvPr/>
        </p:nvPicPr>
        <p:blipFill>
          <a:blip r:embed="rId2"/>
          <a:srcRect/>
          <a:stretch>
            <a:fillRect/>
          </a:stretch>
        </p:blipFill>
        <p:spPr bwMode="auto">
          <a:xfrm>
            <a:off x="233363" y="188913"/>
            <a:ext cx="3438525" cy="2735262"/>
          </a:xfrm>
          <a:prstGeom prst="rect">
            <a:avLst/>
          </a:prstGeom>
          <a:noFill/>
          <a:ln w="9525">
            <a:noFill/>
            <a:miter lim="800000"/>
            <a:headEnd/>
            <a:tailEnd/>
          </a:ln>
        </p:spPr>
      </p:pic>
      <p:pic>
        <p:nvPicPr>
          <p:cNvPr id="61445" name="Picture 11" descr="2231100474_bbd82d8f96_b"/>
          <p:cNvPicPr>
            <a:picLocks noChangeAspect="1" noChangeArrowheads="1"/>
          </p:cNvPicPr>
          <p:nvPr/>
        </p:nvPicPr>
        <p:blipFill>
          <a:blip r:embed="rId3"/>
          <a:srcRect/>
          <a:stretch>
            <a:fillRect/>
          </a:stretch>
        </p:blipFill>
        <p:spPr bwMode="auto">
          <a:xfrm>
            <a:off x="5364163" y="188913"/>
            <a:ext cx="3384550" cy="2789237"/>
          </a:xfrm>
          <a:prstGeom prst="rect">
            <a:avLst/>
          </a:prstGeom>
          <a:noFill/>
          <a:ln w="9525">
            <a:noFill/>
            <a:miter lim="800000"/>
            <a:headEnd/>
            <a:tailEnd/>
          </a:ln>
        </p:spPr>
      </p:pic>
      <p:pic>
        <p:nvPicPr>
          <p:cNvPr id="61446" name="Picture 10" descr="estaaa!!22"/>
          <p:cNvPicPr>
            <a:picLocks noChangeAspect="1" noChangeArrowheads="1"/>
          </p:cNvPicPr>
          <p:nvPr/>
        </p:nvPicPr>
        <p:blipFill>
          <a:blip r:embed="rId4"/>
          <a:srcRect/>
          <a:stretch>
            <a:fillRect/>
          </a:stretch>
        </p:blipFill>
        <p:spPr bwMode="auto">
          <a:xfrm>
            <a:off x="6443663" y="4365625"/>
            <a:ext cx="2555875" cy="24923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7" end="7"/>
                                            </p:txEl>
                                          </p:spTgt>
                                        </p:tgtEl>
                                        <p:attrNameLst>
                                          <p:attrName>style.visibility</p:attrName>
                                        </p:attrNameLst>
                                      </p:cBhvr>
                                      <p:to>
                                        <p:strVal val="visible"/>
                                      </p:to>
                                    </p:set>
                                    <p:animEffect transition="in" filter="fade">
                                      <p:cBhvr>
                                        <p:cTn id="7" dur="2000"/>
                                        <p:tgtEl>
                                          <p:spTgt spid="6">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6">
                                            <p:txEl>
                                              <p:pRg st="10" end="10"/>
                                            </p:txEl>
                                          </p:spTgt>
                                        </p:tgtEl>
                                        <p:attrNameLst>
                                          <p:attrName>style.visibility</p:attrName>
                                        </p:attrNameLst>
                                      </p:cBhvr>
                                      <p:to>
                                        <p:strVal val="visible"/>
                                      </p:to>
                                    </p:set>
                                    <p:anim calcmode="lin" valueType="num">
                                      <p:cBhvr>
                                        <p:cTn id="12" dur="2000" fill="hold"/>
                                        <p:tgtEl>
                                          <p:spTgt spid="6">
                                            <p:txEl>
                                              <p:pRg st="10" end="10"/>
                                            </p:txEl>
                                          </p:spTgt>
                                        </p:tgtEl>
                                        <p:attrNameLst>
                                          <p:attrName>ppt_w</p:attrName>
                                        </p:attrNameLst>
                                      </p:cBhvr>
                                      <p:tavLst>
                                        <p:tav tm="0">
                                          <p:val>
                                            <p:fltVal val="0"/>
                                          </p:val>
                                        </p:tav>
                                        <p:tav tm="100000">
                                          <p:val>
                                            <p:strVal val="#ppt_w"/>
                                          </p:val>
                                        </p:tav>
                                      </p:tavLst>
                                    </p:anim>
                                    <p:anim calcmode="lin" valueType="num">
                                      <p:cBhvr>
                                        <p:cTn id="13" dur="2000" fill="hold"/>
                                        <p:tgtEl>
                                          <p:spTgt spid="6">
                                            <p:txEl>
                                              <p:pRg st="10" end="10"/>
                                            </p:txEl>
                                          </p:spTgt>
                                        </p:tgtEl>
                                        <p:attrNameLst>
                                          <p:attrName>ppt_h</p:attrName>
                                        </p:attrNameLst>
                                      </p:cBhvr>
                                      <p:tavLst>
                                        <p:tav tm="0">
                                          <p:val>
                                            <p:fltVal val="0"/>
                                          </p:val>
                                        </p:tav>
                                        <p:tav tm="100000">
                                          <p:val>
                                            <p:strVal val="#ppt_h"/>
                                          </p:val>
                                        </p:tav>
                                      </p:tavLst>
                                    </p:anim>
                                    <p:animEffect transition="in" filter="fade">
                                      <p:cBhvr>
                                        <p:cTn id="14" dur="2000"/>
                                        <p:tgtEl>
                                          <p:spTgt spid="6">
                                            <p:txEl>
                                              <p:pRg st="10" end="10"/>
                                            </p:txEl>
                                          </p:spTgt>
                                        </p:tgtEl>
                                      </p:cBhvr>
                                    </p:animEffect>
                                  </p:childTnLst>
                                </p:cTn>
                              </p:par>
                              <p:par>
                                <p:cTn id="15" presetID="53" presetClass="entr" presetSubtype="0" fill="hold" nodeType="withEffect">
                                  <p:stCondLst>
                                    <p:cond delay="0"/>
                                  </p:stCondLst>
                                  <p:childTnLst>
                                    <p:set>
                                      <p:cBhvr>
                                        <p:cTn id="16" dur="1" fill="hold">
                                          <p:stCondLst>
                                            <p:cond delay="0"/>
                                          </p:stCondLst>
                                        </p:cTn>
                                        <p:tgtEl>
                                          <p:spTgt spid="6">
                                            <p:txEl>
                                              <p:pRg st="11" end="11"/>
                                            </p:txEl>
                                          </p:spTgt>
                                        </p:tgtEl>
                                        <p:attrNameLst>
                                          <p:attrName>style.visibility</p:attrName>
                                        </p:attrNameLst>
                                      </p:cBhvr>
                                      <p:to>
                                        <p:strVal val="visible"/>
                                      </p:to>
                                    </p:set>
                                    <p:anim calcmode="lin" valueType="num">
                                      <p:cBhvr>
                                        <p:cTn id="17" dur="2000" fill="hold"/>
                                        <p:tgtEl>
                                          <p:spTgt spid="6">
                                            <p:txEl>
                                              <p:pRg st="11" end="11"/>
                                            </p:txEl>
                                          </p:spTgt>
                                        </p:tgtEl>
                                        <p:attrNameLst>
                                          <p:attrName>ppt_w</p:attrName>
                                        </p:attrNameLst>
                                      </p:cBhvr>
                                      <p:tavLst>
                                        <p:tav tm="0">
                                          <p:val>
                                            <p:fltVal val="0"/>
                                          </p:val>
                                        </p:tav>
                                        <p:tav tm="100000">
                                          <p:val>
                                            <p:strVal val="#ppt_w"/>
                                          </p:val>
                                        </p:tav>
                                      </p:tavLst>
                                    </p:anim>
                                    <p:anim calcmode="lin" valueType="num">
                                      <p:cBhvr>
                                        <p:cTn id="18" dur="2000" fill="hold"/>
                                        <p:tgtEl>
                                          <p:spTgt spid="6">
                                            <p:txEl>
                                              <p:pRg st="11" end="11"/>
                                            </p:txEl>
                                          </p:spTgt>
                                        </p:tgtEl>
                                        <p:attrNameLst>
                                          <p:attrName>ppt_h</p:attrName>
                                        </p:attrNameLst>
                                      </p:cBhvr>
                                      <p:tavLst>
                                        <p:tav tm="0">
                                          <p:val>
                                            <p:fltVal val="0"/>
                                          </p:val>
                                        </p:tav>
                                        <p:tav tm="100000">
                                          <p:val>
                                            <p:strVal val="#ppt_h"/>
                                          </p:val>
                                        </p:tav>
                                      </p:tavLst>
                                    </p:anim>
                                    <p:animEffect transition="in" filter="fade">
                                      <p:cBhvr>
                                        <p:cTn id="19" dur="20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3 Título"/>
          <p:cNvSpPr>
            <a:spLocks noGrp="1"/>
          </p:cNvSpPr>
          <p:nvPr>
            <p:ph type="ctrTitle"/>
          </p:nvPr>
        </p:nvSpPr>
        <p:spPr/>
        <p:txBody>
          <a:bodyPr/>
          <a:lstStyle/>
          <a:p>
            <a:pPr eaLnBrk="1" hangingPunct="1"/>
            <a:endParaRPr lang="es-ES" smtClean="0"/>
          </a:p>
        </p:txBody>
      </p:sp>
      <p:sp>
        <p:nvSpPr>
          <p:cNvPr id="5" name="4 Subtítulo"/>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s-AR"/>
          </a:p>
        </p:txBody>
      </p:sp>
      <p:sp>
        <p:nvSpPr>
          <p:cNvPr id="6" name="Rectangle 2"/>
          <p:cNvSpPr>
            <a:spLocks noChangeArrowheads="1"/>
          </p:cNvSpPr>
          <p:nvPr/>
        </p:nvSpPr>
        <p:spPr bwMode="auto">
          <a:xfrm>
            <a:off x="0" y="-26988"/>
            <a:ext cx="9144000" cy="6858001"/>
          </a:xfrm>
          <a:prstGeom prst="rect">
            <a:avLst/>
          </a:prstGeom>
          <a:gradFill rotWithShape="1">
            <a:gsLst>
              <a:gs pos="0">
                <a:srgbClr val="DDEBCF"/>
              </a:gs>
              <a:gs pos="50000">
                <a:srgbClr val="9CB86E"/>
              </a:gs>
              <a:gs pos="100000">
                <a:srgbClr val="156B13"/>
              </a:gs>
            </a:gsLst>
            <a:path path="shape">
              <a:fillToRect l="50000" t="50000" r="50000" b="50000"/>
            </a:path>
          </a:gradFill>
          <a:ln w="9525">
            <a:solidFill>
              <a:schemeClr val="tx1"/>
            </a:solidFill>
            <a:miter lim="800000"/>
            <a:headEnd/>
            <a:tailEnd/>
          </a:ln>
          <a:effectLst/>
        </p:spPr>
        <p:txBody>
          <a:bodyPr wrap="none" anchor="ctr"/>
          <a:lstStyle/>
          <a:p>
            <a:pPr indent="449263">
              <a:buFont typeface="Arial" pitchFamily="34" charset="0"/>
              <a:buChar char="•"/>
              <a:defRPr/>
            </a:pPr>
            <a:r>
              <a:rPr lang="es-AR" sz="5400" dirty="0">
                <a:effectLst>
                  <a:outerShdw blurRad="38100" dist="38100" dir="2700000" algn="tl">
                    <a:srgbClr val="000000">
                      <a:alpha val="43137"/>
                    </a:srgbClr>
                  </a:outerShdw>
                </a:effectLst>
                <a:latin typeface="Arial" pitchFamily="34" charset="0"/>
                <a:ea typeface="Times New Roman" pitchFamily="18" charset="0"/>
                <a:cs typeface="Arial" pitchFamily="34" charset="0"/>
              </a:rPr>
              <a:t>Alumnos  (TFA)</a:t>
            </a:r>
            <a:endParaRPr lang="es-AR" sz="5400" dirty="0">
              <a:effectLst>
                <a:outerShdw blurRad="38100" dist="38100" dir="2700000" algn="tl">
                  <a:srgbClr val="000000">
                    <a:alpha val="43137"/>
                  </a:srgbClr>
                </a:outerShdw>
              </a:effectLst>
              <a:latin typeface="Arial" pitchFamily="34" charset="0"/>
              <a:cs typeface="Arial" pitchFamily="34" charset="0"/>
            </a:endParaRPr>
          </a:p>
          <a:p>
            <a:pPr indent="449263" eaLnBrk="0" hangingPunct="0">
              <a:defRPr/>
            </a:pPr>
            <a:endParaRPr lang="es-AR" sz="5400" dirty="0">
              <a:latin typeface="Arial" pitchFamily="34" charset="0"/>
              <a:ea typeface="Times New Roman" pitchFamily="18" charset="0"/>
              <a:cs typeface="Arial" pitchFamily="34" charset="0"/>
            </a:endParaRPr>
          </a:p>
          <a:p>
            <a:pPr indent="449263" eaLnBrk="0" hangingPunct="0">
              <a:buFont typeface="Arial" pitchFamily="34" charset="0"/>
              <a:buChar char="•"/>
              <a:defRPr/>
            </a:pPr>
            <a:r>
              <a:rPr lang="es-AR" sz="5400" dirty="0">
                <a:effectLst>
                  <a:outerShdw blurRad="38100" dist="38100" dir="2700000" algn="tl">
                    <a:srgbClr val="000000">
                      <a:alpha val="43137"/>
                    </a:srgbClr>
                  </a:outerShdw>
                </a:effectLst>
                <a:latin typeface="Arial" pitchFamily="34" charset="0"/>
                <a:ea typeface="Times New Roman" pitchFamily="18" charset="0"/>
                <a:cs typeface="Arial" pitchFamily="34" charset="0"/>
              </a:rPr>
              <a:t>Pasantes (PIR y PIAF)</a:t>
            </a:r>
            <a:endParaRPr lang="es-AR" sz="5400" dirty="0">
              <a:effectLst>
                <a:outerShdw blurRad="38100" dist="38100" dir="2700000" algn="tl">
                  <a:srgbClr val="000000">
                    <a:alpha val="43137"/>
                  </a:srgbClr>
                </a:outerShdw>
              </a:effectLst>
              <a:latin typeface="Arial" pitchFamily="34" charset="0"/>
              <a:cs typeface="Arial" pitchFamily="34" charset="0"/>
            </a:endParaRPr>
          </a:p>
          <a:p>
            <a:pPr indent="449263" eaLnBrk="0" hangingPunct="0">
              <a:defRPr/>
            </a:pPr>
            <a:endParaRPr lang="es-AR" sz="5400" dirty="0">
              <a:latin typeface="Arial" pitchFamily="34" charset="0"/>
              <a:ea typeface="Times New Roman" pitchFamily="18" charset="0"/>
              <a:cs typeface="Arial" pitchFamily="34" charset="0"/>
            </a:endParaRPr>
          </a:p>
          <a:p>
            <a:pPr indent="449263" eaLnBrk="0" hangingPunct="0">
              <a:buFont typeface="Arial" pitchFamily="34" charset="0"/>
              <a:buChar char="•"/>
              <a:defRPr/>
            </a:pPr>
            <a:r>
              <a:rPr lang="es-AR" sz="5400" dirty="0">
                <a:effectLst>
                  <a:outerShdw blurRad="38100" dist="38100" dir="2700000" algn="tl">
                    <a:srgbClr val="000000">
                      <a:alpha val="43137"/>
                    </a:srgbClr>
                  </a:outerShdw>
                </a:effectLst>
                <a:latin typeface="Arial" pitchFamily="34" charset="0"/>
                <a:ea typeface="Times New Roman" pitchFamily="18" charset="0"/>
                <a:cs typeface="Arial" pitchFamily="34" charset="0"/>
              </a:rPr>
              <a:t>Beca CIN</a:t>
            </a:r>
            <a:endParaRPr lang="es-AR" sz="5400" dirty="0">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2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 calcmode="lin" valueType="num">
                                      <p:cBhvr>
                                        <p:cTn id="14" dur="2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5" dur="20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16" dur="2000"/>
                                        <p:tgtEl>
                                          <p:spTgt spid="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 calcmode="lin" valueType="num">
                                      <p:cBhvr>
                                        <p:cTn id="21" dur="2000" fill="hold"/>
                                        <p:tgtEl>
                                          <p:spTgt spid="6">
                                            <p:txEl>
                                              <p:pRg st="4" end="4"/>
                                            </p:txEl>
                                          </p:spTgt>
                                        </p:tgtEl>
                                        <p:attrNameLst>
                                          <p:attrName>ppt_w</p:attrName>
                                        </p:attrNameLst>
                                      </p:cBhvr>
                                      <p:tavLst>
                                        <p:tav tm="0">
                                          <p:val>
                                            <p:fltVal val="0"/>
                                          </p:val>
                                        </p:tav>
                                        <p:tav tm="100000">
                                          <p:val>
                                            <p:strVal val="#ppt_w"/>
                                          </p:val>
                                        </p:tav>
                                      </p:tavLst>
                                    </p:anim>
                                    <p:anim calcmode="lin" valueType="num">
                                      <p:cBhvr>
                                        <p:cTn id="22" dur="20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23" dur="2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47A18"/>
        </a:solidFill>
        <a:effectLst/>
      </p:bgPr>
    </p:bg>
    <p:spTree>
      <p:nvGrpSpPr>
        <p:cNvPr id="1" name=""/>
        <p:cNvGrpSpPr/>
        <p:nvPr/>
      </p:nvGrpSpPr>
      <p:grpSpPr>
        <a:xfrm>
          <a:off x="0" y="0"/>
          <a:ext cx="0" cy="0"/>
          <a:chOff x="0" y="0"/>
          <a:chExt cx="0" cy="0"/>
        </a:xfrm>
      </p:grpSpPr>
      <p:sp>
        <p:nvSpPr>
          <p:cNvPr id="141314" name="1 Título"/>
          <p:cNvSpPr>
            <a:spLocks noGrp="1"/>
          </p:cNvSpPr>
          <p:nvPr>
            <p:ph type="title" idx="4294967295"/>
          </p:nvPr>
        </p:nvSpPr>
        <p:spPr>
          <a:xfrm>
            <a:off x="395288" y="692150"/>
            <a:ext cx="8362950" cy="346075"/>
          </a:xfrm>
        </p:spPr>
        <p:txBody>
          <a:bodyPr/>
          <a:lstStyle/>
          <a:p>
            <a:pPr eaLnBrk="1" hangingPunct="1">
              <a:defRPr/>
            </a:pPr>
            <a:r>
              <a:rPr lang="es-AR" sz="4800" b="1" dirty="0" smtClean="0">
                <a:solidFill>
                  <a:srgbClr val="FFC000"/>
                </a:solidFill>
                <a:effectLst>
                  <a:outerShdw blurRad="38100" dist="38100" dir="2700000" algn="tl">
                    <a:srgbClr val="000000"/>
                  </a:outerShdw>
                </a:effectLst>
              </a:rPr>
              <a:t>Los RSU en Argentina</a:t>
            </a:r>
          </a:p>
        </p:txBody>
      </p:sp>
      <p:pic>
        <p:nvPicPr>
          <p:cNvPr id="30723" name="Picture 10" descr="composicion"/>
          <p:cNvPicPr>
            <a:picLocks noChangeAspect="1" noChangeArrowheads="1"/>
          </p:cNvPicPr>
          <p:nvPr/>
        </p:nvPicPr>
        <p:blipFill>
          <a:blip r:embed="rId3"/>
          <a:srcRect/>
          <a:stretch>
            <a:fillRect/>
          </a:stretch>
        </p:blipFill>
        <p:spPr bwMode="auto">
          <a:xfrm>
            <a:off x="1187450" y="1557338"/>
            <a:ext cx="6697663" cy="4679950"/>
          </a:xfrm>
          <a:prstGeom prst="rect">
            <a:avLst/>
          </a:prstGeom>
          <a:noFill/>
          <a:ln w="9525">
            <a:solidFill>
              <a:schemeClr val="tx1"/>
            </a:solidFill>
            <a:miter lim="800000"/>
            <a:headEnd/>
            <a:tailEnd/>
          </a:ln>
        </p:spPr>
      </p:pic>
      <p:sp>
        <p:nvSpPr>
          <p:cNvPr id="30724" name="Text Box 12"/>
          <p:cNvSpPr txBox="1">
            <a:spLocks noChangeArrowheads="1"/>
          </p:cNvSpPr>
          <p:nvPr/>
        </p:nvSpPr>
        <p:spPr bwMode="auto">
          <a:xfrm>
            <a:off x="684213" y="6457950"/>
            <a:ext cx="3529012" cy="400050"/>
          </a:xfrm>
          <a:prstGeom prst="rect">
            <a:avLst/>
          </a:prstGeom>
          <a:noFill/>
          <a:ln w="9525">
            <a:noFill/>
            <a:miter lim="800000"/>
            <a:headEnd/>
            <a:tailEnd/>
          </a:ln>
        </p:spPr>
        <p:txBody>
          <a:bodyPr>
            <a:spAutoFit/>
          </a:bodyPr>
          <a:lstStyle/>
          <a:p>
            <a:pPr>
              <a:spcBef>
                <a:spcPct val="50000"/>
              </a:spcBef>
            </a:pPr>
            <a:r>
              <a:rPr lang="es-ES" sz="2000">
                <a:solidFill>
                  <a:srgbClr val="000000"/>
                </a:solidFill>
              </a:rPr>
              <a:t>Fuente: SAyDS – ENGIRSU</a:t>
            </a:r>
          </a:p>
        </p:txBody>
      </p:sp>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3 Título"/>
          <p:cNvSpPr>
            <a:spLocks noGrp="1"/>
          </p:cNvSpPr>
          <p:nvPr>
            <p:ph type="ctrTitle"/>
          </p:nvPr>
        </p:nvSpPr>
        <p:spPr/>
        <p:txBody>
          <a:bodyPr/>
          <a:lstStyle/>
          <a:p>
            <a:endParaRPr lang="es-ES" smtClean="0"/>
          </a:p>
        </p:txBody>
      </p:sp>
      <p:sp>
        <p:nvSpPr>
          <p:cNvPr id="5" name="4 Subtítulo"/>
          <p:cNvSpPr>
            <a:spLocks noGrp="1"/>
          </p:cNvSpPr>
          <p:nvPr>
            <p:ph type="subTitle" idx="1"/>
          </p:nvPr>
        </p:nvSpPr>
        <p:spPr/>
        <p:txBody>
          <a:bodyPr/>
          <a:lstStyle/>
          <a:p>
            <a:pPr>
              <a:defRPr/>
            </a:pPr>
            <a:endParaRPr lang="es-AR"/>
          </a:p>
        </p:txBody>
      </p:sp>
      <p:sp>
        <p:nvSpPr>
          <p:cNvPr id="32771" name="Rectangle 2"/>
          <p:cNvSpPr>
            <a:spLocks noChangeArrowheads="1"/>
          </p:cNvSpPr>
          <p:nvPr/>
        </p:nvSpPr>
        <p:spPr bwMode="auto">
          <a:xfrm>
            <a:off x="0" y="0"/>
            <a:ext cx="9144000" cy="6858000"/>
          </a:xfrm>
          <a:prstGeom prst="rect">
            <a:avLst/>
          </a:prstGeom>
          <a:gradFill rotWithShape="1">
            <a:gsLst>
              <a:gs pos="0">
                <a:srgbClr val="DDEBCF"/>
              </a:gs>
              <a:gs pos="50000">
                <a:srgbClr val="9CB86E"/>
              </a:gs>
              <a:gs pos="100000">
                <a:srgbClr val="156B13"/>
              </a:gs>
            </a:gsLst>
            <a:path path="shape">
              <a:fillToRect l="50000" t="50000" r="50000" b="50000"/>
            </a:path>
          </a:gradFill>
          <a:ln w="9525">
            <a:solidFill>
              <a:schemeClr val="tx1"/>
            </a:solidFill>
            <a:miter lim="800000"/>
            <a:headEnd/>
            <a:tailEnd/>
          </a:ln>
        </p:spPr>
        <p:txBody>
          <a:bodyPr wrap="none" anchor="ctr"/>
          <a:lstStyle/>
          <a:p>
            <a:pPr algn="ctr"/>
            <a:endParaRPr lang="es-ES">
              <a:latin typeface="BankGothic Md BT"/>
              <a:cs typeface="Times New Roman" pitchFamily="18" charset="0"/>
            </a:endParaRPr>
          </a:p>
        </p:txBody>
      </p:sp>
      <p:sp>
        <p:nvSpPr>
          <p:cNvPr id="7" name="2 Marcador de contenido"/>
          <p:cNvSpPr>
            <a:spLocks/>
          </p:cNvSpPr>
          <p:nvPr/>
        </p:nvSpPr>
        <p:spPr bwMode="auto">
          <a:xfrm>
            <a:off x="323850" y="0"/>
            <a:ext cx="8820150" cy="4149725"/>
          </a:xfrm>
          <a:prstGeom prst="rect">
            <a:avLst/>
          </a:prstGeom>
          <a:noFill/>
          <a:ln w="9525">
            <a:noFill/>
            <a:miter lim="800000"/>
            <a:headEnd/>
            <a:tailEnd/>
          </a:ln>
        </p:spPr>
        <p:txBody>
          <a:bodyPr/>
          <a:lstStyle/>
          <a:p>
            <a:pPr marL="342900" indent="-342900" eaLnBrk="0" fontAlgn="auto" hangingPunct="0">
              <a:spcBef>
                <a:spcPts val="0"/>
              </a:spcBef>
              <a:spcAft>
                <a:spcPts val="0"/>
              </a:spcAft>
              <a:buClr>
                <a:srgbClr val="17375E"/>
              </a:buClr>
              <a:defRPr/>
            </a:pPr>
            <a:endParaRPr lang="es-AR" sz="3600" dirty="0">
              <a:solidFill>
                <a:schemeClr val="bg1"/>
              </a:solidFill>
              <a:latin typeface="Arial" pitchFamily="34" charset="0"/>
              <a:cs typeface="Arial" pitchFamily="34" charset="0"/>
            </a:endParaRPr>
          </a:p>
          <a:p>
            <a:pPr marL="342900" indent="-342900" eaLnBrk="0" fontAlgn="auto" hangingPunct="0">
              <a:spcBef>
                <a:spcPts val="0"/>
              </a:spcBef>
              <a:spcAft>
                <a:spcPts val="0"/>
              </a:spcAft>
              <a:buClr>
                <a:srgbClr val="17375E"/>
              </a:buClr>
              <a:defRPr/>
            </a:pPr>
            <a:r>
              <a:rPr lang="es-AR" sz="3600" dirty="0">
                <a:solidFill>
                  <a:srgbClr val="FFC000"/>
                </a:solidFill>
                <a:effectLst>
                  <a:outerShdw blurRad="38100" dist="38100" dir="2700000" algn="tl">
                    <a:srgbClr val="000000">
                      <a:alpha val="43137"/>
                    </a:srgbClr>
                  </a:outerShdw>
                </a:effectLst>
                <a:latin typeface="Arial" pitchFamily="34" charset="0"/>
                <a:cs typeface="Arial" pitchFamily="34" charset="0"/>
              </a:rPr>
              <a:t>Los residuos sólidos orgánicos son:</a:t>
            </a:r>
          </a:p>
          <a:p>
            <a:pPr marL="342900" indent="-342900" eaLnBrk="0" fontAlgn="auto" hangingPunct="0">
              <a:spcBef>
                <a:spcPts val="0"/>
              </a:spcBef>
              <a:spcAft>
                <a:spcPts val="0"/>
              </a:spcAft>
              <a:buClr>
                <a:srgbClr val="17375E"/>
              </a:buClr>
              <a:defRPr/>
            </a:pPr>
            <a:endParaRPr lang="es-AR" sz="3200" dirty="0">
              <a:latin typeface="Calibri" pitchFamily="34" charset="0"/>
              <a:cs typeface="+mn-cs"/>
            </a:endParaRPr>
          </a:p>
          <a:p>
            <a:pPr marL="342900" indent="-342900" eaLnBrk="0" fontAlgn="auto" hangingPunct="0">
              <a:spcBef>
                <a:spcPts val="0"/>
              </a:spcBef>
              <a:spcAft>
                <a:spcPts val="0"/>
              </a:spcAft>
              <a:buClr>
                <a:srgbClr val="17375E"/>
              </a:buClr>
              <a:buFontTx/>
              <a:buChar char="•"/>
              <a:defRPr/>
            </a:pPr>
            <a:r>
              <a:rPr lang="es-AR" sz="3200" b="1" dirty="0">
                <a:latin typeface="Calibri" pitchFamily="34" charset="0"/>
                <a:cs typeface="+mn-cs"/>
              </a:rPr>
              <a:t>Uno de los materiales más abundantes del planeta</a:t>
            </a:r>
          </a:p>
          <a:p>
            <a:pPr marL="342900" indent="-342900" eaLnBrk="0" fontAlgn="auto" hangingPunct="0">
              <a:spcBef>
                <a:spcPts val="0"/>
              </a:spcBef>
              <a:spcAft>
                <a:spcPts val="0"/>
              </a:spcAft>
              <a:buClr>
                <a:srgbClr val="17375E"/>
              </a:buClr>
              <a:buFontTx/>
              <a:buChar char="•"/>
              <a:defRPr/>
            </a:pPr>
            <a:endParaRPr lang="es-AR" sz="3200" b="1" dirty="0">
              <a:latin typeface="Calibri" pitchFamily="34" charset="0"/>
              <a:cs typeface="+mn-cs"/>
            </a:endParaRPr>
          </a:p>
          <a:p>
            <a:pPr marL="342900" indent="-342900" eaLnBrk="0" fontAlgn="auto" hangingPunct="0">
              <a:spcBef>
                <a:spcPts val="0"/>
              </a:spcBef>
              <a:spcAft>
                <a:spcPts val="0"/>
              </a:spcAft>
              <a:buClr>
                <a:srgbClr val="17375E"/>
              </a:buClr>
              <a:buFontTx/>
              <a:buChar char="•"/>
              <a:defRPr/>
            </a:pPr>
            <a:r>
              <a:rPr lang="es-AR" sz="3200" b="1" dirty="0">
                <a:latin typeface="Calibri" pitchFamily="34" charset="0"/>
                <a:cs typeface="+mn-cs"/>
              </a:rPr>
              <a:t>Es un recurso potencialmente aprovechable</a:t>
            </a:r>
          </a:p>
          <a:p>
            <a:pPr marL="342900" indent="-342900" eaLnBrk="0" fontAlgn="auto" hangingPunct="0">
              <a:spcBef>
                <a:spcPts val="0"/>
              </a:spcBef>
              <a:spcAft>
                <a:spcPts val="0"/>
              </a:spcAft>
              <a:buClr>
                <a:srgbClr val="17375E"/>
              </a:buClr>
              <a:buFontTx/>
              <a:buChar char="•"/>
              <a:defRPr/>
            </a:pPr>
            <a:endParaRPr lang="es-AR" sz="3200" b="1" dirty="0">
              <a:latin typeface="Calibri" pitchFamily="34" charset="0"/>
              <a:cs typeface="+mn-cs"/>
            </a:endParaRPr>
          </a:p>
          <a:p>
            <a:pPr marL="342900" indent="-342900" eaLnBrk="0" fontAlgn="auto" hangingPunct="0">
              <a:spcBef>
                <a:spcPts val="0"/>
              </a:spcBef>
              <a:spcAft>
                <a:spcPts val="0"/>
              </a:spcAft>
              <a:buClr>
                <a:srgbClr val="17375E"/>
              </a:buClr>
              <a:buFontTx/>
              <a:buChar char="•"/>
              <a:defRPr/>
            </a:pPr>
            <a:r>
              <a:rPr lang="es-AR" sz="3200" b="1" dirty="0">
                <a:latin typeface="Calibri" pitchFamily="34" charset="0"/>
                <a:cs typeface="+mn-cs"/>
              </a:rPr>
              <a:t>Su generación crece aceleradamente </a:t>
            </a:r>
          </a:p>
          <a:p>
            <a:pPr marL="342900" indent="-342900" eaLnBrk="0" fontAlgn="auto" hangingPunct="0">
              <a:spcBef>
                <a:spcPts val="0"/>
              </a:spcBef>
              <a:spcAft>
                <a:spcPts val="0"/>
              </a:spcAft>
              <a:buClr>
                <a:srgbClr val="17375E"/>
              </a:buClr>
              <a:buFontTx/>
              <a:buChar char="•"/>
              <a:defRPr/>
            </a:pPr>
            <a:endParaRPr lang="es-AR" sz="3200" b="1" dirty="0">
              <a:latin typeface="Calibri" pitchFamily="34" charset="0"/>
              <a:cs typeface="+mn-cs"/>
            </a:endParaRPr>
          </a:p>
          <a:p>
            <a:pPr marL="342900" indent="-342900" eaLnBrk="0" fontAlgn="auto" hangingPunct="0">
              <a:spcBef>
                <a:spcPts val="0"/>
              </a:spcBef>
              <a:spcAft>
                <a:spcPts val="0"/>
              </a:spcAft>
              <a:buClr>
                <a:srgbClr val="17375E"/>
              </a:buClr>
              <a:buFontTx/>
              <a:buChar char="•"/>
              <a:defRPr/>
            </a:pPr>
            <a:r>
              <a:rPr lang="es-AR" sz="3200" b="1" dirty="0">
                <a:latin typeface="Calibri" pitchFamily="34" charset="0"/>
                <a:cs typeface="+mn-cs"/>
              </a:rPr>
              <a:t>Su suministro es constante e ininterrumpido</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blinds(horizontal)">
                                      <p:cBhvr>
                                        <p:cTn id="7" dur="1000"/>
                                        <p:tgtEl>
                                          <p:spTgt spid="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5" end="5"/>
                                            </p:txEl>
                                          </p:spTgt>
                                        </p:tgtEl>
                                        <p:attrNameLst>
                                          <p:attrName>style.visibility</p:attrName>
                                        </p:attrNameLst>
                                      </p:cBhvr>
                                      <p:to>
                                        <p:strVal val="visible"/>
                                      </p:to>
                                    </p:set>
                                    <p:animEffect transition="in" filter="blinds(horizontal)">
                                      <p:cBhvr>
                                        <p:cTn id="12" dur="1000"/>
                                        <p:tgtEl>
                                          <p:spTgt spid="7">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7" end="7"/>
                                            </p:txEl>
                                          </p:spTgt>
                                        </p:tgtEl>
                                        <p:attrNameLst>
                                          <p:attrName>style.visibility</p:attrName>
                                        </p:attrNameLst>
                                      </p:cBhvr>
                                      <p:to>
                                        <p:strVal val="visible"/>
                                      </p:to>
                                    </p:set>
                                    <p:animEffect transition="in" filter="blinds(horizontal)">
                                      <p:cBhvr>
                                        <p:cTn id="17" dur="1000"/>
                                        <p:tgtEl>
                                          <p:spTgt spid="7">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9" end="9"/>
                                            </p:txEl>
                                          </p:spTgt>
                                        </p:tgtEl>
                                        <p:attrNameLst>
                                          <p:attrName>style.visibility</p:attrName>
                                        </p:attrNameLst>
                                      </p:cBhvr>
                                      <p:to>
                                        <p:strVal val="visible"/>
                                      </p:to>
                                    </p:set>
                                    <p:animEffect transition="in" filter="blinds(horizontal)">
                                      <p:cBhvr>
                                        <p:cTn id="22" dur="10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3 Título"/>
          <p:cNvSpPr>
            <a:spLocks noGrp="1"/>
          </p:cNvSpPr>
          <p:nvPr>
            <p:ph type="ctrTitle"/>
          </p:nvPr>
        </p:nvSpPr>
        <p:spPr/>
        <p:txBody>
          <a:bodyPr/>
          <a:lstStyle/>
          <a:p>
            <a:endParaRPr lang="es-ES" smtClean="0"/>
          </a:p>
        </p:txBody>
      </p:sp>
      <p:sp>
        <p:nvSpPr>
          <p:cNvPr id="5" name="4 Subtítulo"/>
          <p:cNvSpPr>
            <a:spLocks noGrp="1"/>
          </p:cNvSpPr>
          <p:nvPr>
            <p:ph type="subTitle" idx="1"/>
          </p:nvPr>
        </p:nvSpPr>
        <p:spPr/>
        <p:txBody>
          <a:bodyPr/>
          <a:lstStyle/>
          <a:p>
            <a:pPr>
              <a:defRPr/>
            </a:pPr>
            <a:endParaRPr lang="es-AR"/>
          </a:p>
        </p:txBody>
      </p:sp>
      <p:sp>
        <p:nvSpPr>
          <p:cNvPr id="33795" name="Rectangle 2"/>
          <p:cNvSpPr>
            <a:spLocks noChangeArrowheads="1"/>
          </p:cNvSpPr>
          <p:nvPr/>
        </p:nvSpPr>
        <p:spPr bwMode="auto">
          <a:xfrm>
            <a:off x="0" y="0"/>
            <a:ext cx="9144000" cy="6858000"/>
          </a:xfrm>
          <a:prstGeom prst="rect">
            <a:avLst/>
          </a:prstGeom>
          <a:gradFill rotWithShape="1">
            <a:gsLst>
              <a:gs pos="0">
                <a:srgbClr val="DDEBCF"/>
              </a:gs>
              <a:gs pos="50000">
                <a:srgbClr val="9CB86E"/>
              </a:gs>
              <a:gs pos="100000">
                <a:srgbClr val="156B13"/>
              </a:gs>
            </a:gsLst>
            <a:path path="shape">
              <a:fillToRect l="50000" t="50000" r="50000" b="50000"/>
            </a:path>
          </a:gradFill>
          <a:ln w="9525">
            <a:solidFill>
              <a:schemeClr val="tx1"/>
            </a:solidFill>
            <a:miter lim="800000"/>
            <a:headEnd/>
            <a:tailEnd/>
          </a:ln>
        </p:spPr>
        <p:txBody>
          <a:bodyPr wrap="none" anchor="ctr"/>
          <a:lstStyle/>
          <a:p>
            <a:pPr algn="ctr"/>
            <a:endParaRPr lang="es-ES">
              <a:latin typeface="BankGothic Md BT"/>
              <a:cs typeface="Times New Roman" pitchFamily="18" charset="0"/>
            </a:endParaRPr>
          </a:p>
        </p:txBody>
      </p:sp>
      <p:sp>
        <p:nvSpPr>
          <p:cNvPr id="7" name="2 Marcador de contenido"/>
          <p:cNvSpPr>
            <a:spLocks/>
          </p:cNvSpPr>
          <p:nvPr/>
        </p:nvSpPr>
        <p:spPr bwMode="auto">
          <a:xfrm>
            <a:off x="179388" y="0"/>
            <a:ext cx="8964612" cy="4149725"/>
          </a:xfrm>
          <a:prstGeom prst="rect">
            <a:avLst/>
          </a:prstGeom>
          <a:noFill/>
          <a:ln w="9525">
            <a:noFill/>
            <a:miter lim="800000"/>
            <a:headEnd/>
            <a:tailEnd/>
          </a:ln>
        </p:spPr>
        <p:txBody>
          <a:bodyPr/>
          <a:lstStyle/>
          <a:p>
            <a:pPr marL="342900" indent="-342900" eaLnBrk="0" hangingPunct="0">
              <a:buClr>
                <a:srgbClr val="17375E"/>
              </a:buClr>
              <a:buFontTx/>
              <a:buChar char="•"/>
            </a:pPr>
            <a:endParaRPr lang="es-AR" sz="3200">
              <a:solidFill>
                <a:schemeClr val="bg1"/>
              </a:solidFill>
              <a:latin typeface="Calibri" pitchFamily="34" charset="0"/>
            </a:endParaRPr>
          </a:p>
          <a:p>
            <a:pPr marL="342900" indent="-342900" eaLnBrk="0" hangingPunct="0">
              <a:buClr>
                <a:srgbClr val="17375E"/>
              </a:buClr>
              <a:buFontTx/>
              <a:buChar char="•"/>
            </a:pPr>
            <a:endParaRPr lang="es-AR" sz="3200">
              <a:solidFill>
                <a:schemeClr val="bg1"/>
              </a:solidFill>
              <a:latin typeface="Calibri" pitchFamily="34" charset="0"/>
            </a:endParaRPr>
          </a:p>
          <a:p>
            <a:pPr marL="342900" indent="-342900" eaLnBrk="0" hangingPunct="0">
              <a:buClr>
                <a:srgbClr val="17375E"/>
              </a:buClr>
              <a:buFontTx/>
              <a:buChar char="•"/>
            </a:pPr>
            <a:endParaRPr lang="es-AR" sz="3200">
              <a:solidFill>
                <a:schemeClr val="bg1"/>
              </a:solidFill>
              <a:latin typeface="Calibri" pitchFamily="34" charset="0"/>
            </a:endParaRPr>
          </a:p>
          <a:p>
            <a:pPr marL="342900" indent="-342900" eaLnBrk="0" hangingPunct="0">
              <a:buClr>
                <a:srgbClr val="17375E"/>
              </a:buClr>
              <a:buFontTx/>
              <a:buChar char="•"/>
            </a:pPr>
            <a:r>
              <a:rPr lang="es-AR" sz="3200" b="1">
                <a:latin typeface="Calibri" pitchFamily="34" charset="0"/>
              </a:rPr>
              <a:t>No posee costos de adquisición (subproducto de la vida)</a:t>
            </a:r>
          </a:p>
          <a:p>
            <a:pPr marL="342900" indent="-342900" eaLnBrk="0" hangingPunct="0">
              <a:buClr>
                <a:srgbClr val="17375E"/>
              </a:buClr>
              <a:buFontTx/>
              <a:buChar char="•"/>
            </a:pPr>
            <a:endParaRPr lang="es-AR" sz="3200" b="1">
              <a:latin typeface="Calibri" pitchFamily="34" charset="0"/>
            </a:endParaRPr>
          </a:p>
          <a:p>
            <a:pPr marL="342900" indent="-342900" eaLnBrk="0" hangingPunct="0">
              <a:buClr>
                <a:srgbClr val="17375E"/>
              </a:buClr>
              <a:buFontTx/>
              <a:buChar char="•"/>
            </a:pPr>
            <a:r>
              <a:rPr lang="es-AR" sz="3200" b="1">
                <a:latin typeface="Calibri" pitchFamily="34" charset="0"/>
              </a:rPr>
              <a:t>Si no se trata, es un recurso potencialmente contaminante</a:t>
            </a:r>
          </a:p>
          <a:p>
            <a:pPr marL="342900" indent="-342900" eaLnBrk="0" hangingPunct="0">
              <a:buClr>
                <a:srgbClr val="17375E"/>
              </a:buClr>
              <a:buFontTx/>
              <a:buChar char="•"/>
            </a:pPr>
            <a:endParaRPr lang="es-AR" sz="3200" b="1">
              <a:latin typeface="Calibri" pitchFamily="34" charset="0"/>
            </a:endParaRPr>
          </a:p>
          <a:p>
            <a:pPr marL="342900" indent="-342900" eaLnBrk="0" hangingPunct="0">
              <a:buClr>
                <a:srgbClr val="17375E"/>
              </a:buClr>
              <a:buFontTx/>
              <a:buChar char="•"/>
            </a:pPr>
            <a:r>
              <a:rPr lang="es-AR" sz="3200" b="1">
                <a:latin typeface="Calibri" pitchFamily="34" charset="0"/>
              </a:rPr>
              <a:t>Es imperioso darle disposición final ambientalmente compatible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blinds(horizontal)">
                                      <p:cBhvr>
                                        <p:cTn id="7" dur="1000"/>
                                        <p:tgtEl>
                                          <p:spTgt spid="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5" end="5"/>
                                            </p:txEl>
                                          </p:spTgt>
                                        </p:tgtEl>
                                        <p:attrNameLst>
                                          <p:attrName>style.visibility</p:attrName>
                                        </p:attrNameLst>
                                      </p:cBhvr>
                                      <p:to>
                                        <p:strVal val="visible"/>
                                      </p:to>
                                    </p:set>
                                    <p:animEffect transition="in" filter="blinds(horizontal)">
                                      <p:cBhvr>
                                        <p:cTn id="12" dur="1000"/>
                                        <p:tgtEl>
                                          <p:spTgt spid="7">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7" end="7"/>
                                            </p:txEl>
                                          </p:spTgt>
                                        </p:tgtEl>
                                        <p:attrNameLst>
                                          <p:attrName>style.visibility</p:attrName>
                                        </p:attrNameLst>
                                      </p:cBhvr>
                                      <p:to>
                                        <p:strVal val="visible"/>
                                      </p:to>
                                    </p:set>
                                    <p:animEffect transition="in" filter="blinds(horizontal)">
                                      <p:cBhvr>
                                        <p:cTn id="17" dur="10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3 Título"/>
          <p:cNvSpPr>
            <a:spLocks noGrp="1"/>
          </p:cNvSpPr>
          <p:nvPr>
            <p:ph type="ctrTitle"/>
          </p:nvPr>
        </p:nvSpPr>
        <p:spPr/>
        <p:txBody>
          <a:bodyPr/>
          <a:lstStyle/>
          <a:p>
            <a:endParaRPr lang="es-ES" smtClean="0"/>
          </a:p>
        </p:txBody>
      </p:sp>
      <p:sp>
        <p:nvSpPr>
          <p:cNvPr id="5" name="4 Subtítulo"/>
          <p:cNvSpPr>
            <a:spLocks noGrp="1"/>
          </p:cNvSpPr>
          <p:nvPr>
            <p:ph type="subTitle" idx="1"/>
          </p:nvPr>
        </p:nvSpPr>
        <p:spPr/>
        <p:txBody>
          <a:bodyPr/>
          <a:lstStyle/>
          <a:p>
            <a:pPr>
              <a:defRPr/>
            </a:pPr>
            <a:endParaRPr lang="es-AR"/>
          </a:p>
        </p:txBody>
      </p:sp>
      <p:sp>
        <p:nvSpPr>
          <p:cNvPr id="34819" name="Rectangle 2"/>
          <p:cNvSpPr>
            <a:spLocks noChangeArrowheads="1"/>
          </p:cNvSpPr>
          <p:nvPr/>
        </p:nvSpPr>
        <p:spPr bwMode="auto">
          <a:xfrm>
            <a:off x="0" y="0"/>
            <a:ext cx="9144000" cy="3429000"/>
          </a:xfrm>
          <a:prstGeom prst="rect">
            <a:avLst/>
          </a:prstGeom>
          <a:gradFill rotWithShape="1">
            <a:gsLst>
              <a:gs pos="0">
                <a:srgbClr val="DDEBCF"/>
              </a:gs>
              <a:gs pos="50000">
                <a:srgbClr val="9CB86E"/>
              </a:gs>
              <a:gs pos="100000">
                <a:srgbClr val="156B13"/>
              </a:gs>
            </a:gsLst>
            <a:path path="shape">
              <a:fillToRect l="50000" t="50000" r="50000" b="50000"/>
            </a:path>
          </a:gradFill>
          <a:ln w="9525">
            <a:solidFill>
              <a:schemeClr val="tx1"/>
            </a:solidFill>
            <a:miter lim="800000"/>
            <a:headEnd/>
            <a:tailEnd/>
          </a:ln>
        </p:spPr>
        <p:txBody>
          <a:bodyPr wrap="none" anchor="ctr"/>
          <a:lstStyle/>
          <a:p>
            <a:pPr algn="ctr"/>
            <a:r>
              <a:rPr lang="es-ES">
                <a:latin typeface="BankGothic Md BT"/>
                <a:cs typeface="Times New Roman" pitchFamily="18" charset="0"/>
              </a:rPr>
              <a:t> </a:t>
            </a:r>
          </a:p>
        </p:txBody>
      </p:sp>
      <p:sp>
        <p:nvSpPr>
          <p:cNvPr id="8" name="1 Título"/>
          <p:cNvSpPr txBox="1">
            <a:spLocks/>
          </p:cNvSpPr>
          <p:nvPr/>
        </p:nvSpPr>
        <p:spPr>
          <a:xfrm>
            <a:off x="468313" y="620713"/>
            <a:ext cx="8258175" cy="2297112"/>
          </a:xfrm>
          <a:prstGeom prst="rect">
            <a:avLst/>
          </a:prstGeom>
        </p:spPr>
        <p:txBody>
          <a:bodyPr anchor="ctr">
            <a:normAutofit fontScale="92500" lnSpcReduction="20000"/>
          </a:bodyPr>
          <a:lstStyle/>
          <a:p>
            <a:pPr algn="ctr" fontAlgn="auto">
              <a:spcAft>
                <a:spcPts val="0"/>
              </a:spcAft>
              <a:defRPr/>
            </a:pPr>
            <a:r>
              <a:rPr lang="es-AR" sz="3600" dirty="0">
                <a:latin typeface="Arial" pitchFamily="34" charset="0"/>
                <a:ea typeface="+mj-ea"/>
                <a:cs typeface="Arial" pitchFamily="34" charset="0"/>
              </a:rPr>
              <a:t>El compostaje aerobio es el proceso de estabilización biológica aeróbica </a:t>
            </a:r>
            <a:r>
              <a:rPr lang="es-AR" sz="3600" dirty="0" err="1">
                <a:latin typeface="Arial" pitchFamily="34" charset="0"/>
                <a:ea typeface="+mj-ea"/>
                <a:cs typeface="Arial" pitchFamily="34" charset="0"/>
              </a:rPr>
              <a:t>po</a:t>
            </a:r>
            <a:r>
              <a:rPr lang="es-AR" sz="3600" dirty="0">
                <a:latin typeface="Arial" pitchFamily="34" charset="0"/>
                <a:ea typeface="+mj-ea"/>
                <a:cs typeface="Arial" pitchFamily="34" charset="0"/>
              </a:rPr>
              <a:t>r el cual los microorganismos degradan la materia orgánica para dar un producto final llamado 	COMPOST</a:t>
            </a:r>
          </a:p>
        </p:txBody>
      </p:sp>
      <p:pic>
        <p:nvPicPr>
          <p:cNvPr id="34821" name="3 Marcador de contenido" descr="fondo compost.jpg"/>
          <p:cNvPicPr>
            <a:picLocks noChangeAspect="1"/>
          </p:cNvPicPr>
          <p:nvPr/>
        </p:nvPicPr>
        <p:blipFill>
          <a:blip r:embed="rId2"/>
          <a:srcRect/>
          <a:stretch>
            <a:fillRect/>
          </a:stretch>
        </p:blipFill>
        <p:spPr bwMode="auto">
          <a:xfrm>
            <a:off x="0" y="3429000"/>
            <a:ext cx="9144000" cy="3429000"/>
          </a:xfrm>
          <a:prstGeom prst="rect">
            <a:avLst/>
          </a:prstGeom>
          <a:noFill/>
          <a:ln w="9525">
            <a:noFill/>
            <a:miter lim="800000"/>
            <a:headEnd/>
            <a:tailEnd/>
          </a:ln>
        </p:spPr>
      </p:pic>
      <p:sp>
        <p:nvSpPr>
          <p:cNvPr id="9" name="8 CuadroTexto"/>
          <p:cNvSpPr txBox="1">
            <a:spLocks noChangeArrowheads="1"/>
          </p:cNvSpPr>
          <p:nvPr/>
        </p:nvSpPr>
        <p:spPr bwMode="auto">
          <a:xfrm>
            <a:off x="571500" y="3929063"/>
            <a:ext cx="8143875" cy="2308225"/>
          </a:xfrm>
          <a:prstGeom prst="rect">
            <a:avLst/>
          </a:prstGeom>
          <a:noFill/>
          <a:ln w="9525">
            <a:noFill/>
            <a:miter lim="800000"/>
            <a:headEnd/>
            <a:tailEnd/>
          </a:ln>
        </p:spPr>
        <p:txBody>
          <a:bodyPr>
            <a:spAutoFit/>
          </a:bodyPr>
          <a:lstStyle/>
          <a:p>
            <a:pPr algn="ctr"/>
            <a:r>
              <a:rPr lang="es-AR" sz="3600">
                <a:solidFill>
                  <a:srgbClr val="FFC000"/>
                </a:solidFill>
              </a:rPr>
              <a:t>El  compost es un material estable con alto contenido de humus que puede utilizarse como mejorador de suelos y fertilizante</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3 Título"/>
          <p:cNvSpPr>
            <a:spLocks noGrp="1"/>
          </p:cNvSpPr>
          <p:nvPr>
            <p:ph type="ctrTitle"/>
          </p:nvPr>
        </p:nvSpPr>
        <p:spPr/>
        <p:txBody>
          <a:bodyPr/>
          <a:lstStyle/>
          <a:p>
            <a:endParaRPr lang="es-ES" smtClean="0"/>
          </a:p>
        </p:txBody>
      </p:sp>
      <p:sp>
        <p:nvSpPr>
          <p:cNvPr id="5" name="4 Subtítulo"/>
          <p:cNvSpPr>
            <a:spLocks noGrp="1"/>
          </p:cNvSpPr>
          <p:nvPr>
            <p:ph type="subTitle" idx="1"/>
          </p:nvPr>
        </p:nvSpPr>
        <p:spPr/>
        <p:txBody>
          <a:bodyPr/>
          <a:lstStyle/>
          <a:p>
            <a:pPr>
              <a:defRPr/>
            </a:pPr>
            <a:endParaRPr lang="es-AR"/>
          </a:p>
        </p:txBody>
      </p:sp>
      <p:sp>
        <p:nvSpPr>
          <p:cNvPr id="35843" name="Rectangle 2"/>
          <p:cNvSpPr>
            <a:spLocks noChangeArrowheads="1"/>
          </p:cNvSpPr>
          <p:nvPr/>
        </p:nvSpPr>
        <p:spPr bwMode="auto">
          <a:xfrm>
            <a:off x="0" y="0"/>
            <a:ext cx="9144000" cy="6858000"/>
          </a:xfrm>
          <a:prstGeom prst="rect">
            <a:avLst/>
          </a:prstGeom>
          <a:gradFill rotWithShape="1">
            <a:gsLst>
              <a:gs pos="0">
                <a:srgbClr val="DDEBCF"/>
              </a:gs>
              <a:gs pos="50000">
                <a:srgbClr val="9CB86E"/>
              </a:gs>
              <a:gs pos="100000">
                <a:srgbClr val="156B13"/>
              </a:gs>
            </a:gsLst>
            <a:path path="shape">
              <a:fillToRect l="50000" t="50000" r="50000" b="50000"/>
            </a:path>
          </a:gradFill>
          <a:ln w="9525">
            <a:solidFill>
              <a:schemeClr val="tx1"/>
            </a:solidFill>
            <a:miter lim="800000"/>
            <a:headEnd/>
            <a:tailEnd/>
          </a:ln>
        </p:spPr>
        <p:txBody>
          <a:bodyPr wrap="none" anchor="ctr"/>
          <a:lstStyle/>
          <a:p>
            <a:pPr algn="ctr"/>
            <a:endParaRPr lang="es-ES">
              <a:latin typeface="BankGothic Md BT"/>
              <a:cs typeface="Times New Roman" pitchFamily="18" charset="0"/>
            </a:endParaRPr>
          </a:p>
        </p:txBody>
      </p:sp>
      <p:sp>
        <p:nvSpPr>
          <p:cNvPr id="7" name="6 Elipse"/>
          <p:cNvSpPr/>
          <p:nvPr/>
        </p:nvSpPr>
        <p:spPr>
          <a:xfrm>
            <a:off x="468313" y="2060575"/>
            <a:ext cx="8351837" cy="2663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AR" sz="6600" b="1" dirty="0">
                <a:solidFill>
                  <a:schemeClr val="tx1"/>
                </a:solidFill>
                <a:effectLst>
                  <a:outerShdw blurRad="38100" dist="38100" dir="2700000" algn="tl">
                    <a:srgbClr val="000000">
                      <a:alpha val="43137"/>
                    </a:srgbClr>
                  </a:outerShdw>
                </a:effectLst>
              </a:rPr>
              <a:t>CONVENIOS DE COLABORACIÓN</a:t>
            </a:r>
          </a:p>
        </p:txBody>
      </p:sp>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Tema de Office 7">
      <a:dk1>
        <a:srgbClr val="000000"/>
      </a:dk1>
      <a:lt1>
        <a:srgbClr val="CCFF99"/>
      </a:lt1>
      <a:dk2>
        <a:srgbClr val="1F497D"/>
      </a:dk2>
      <a:lt2>
        <a:srgbClr val="EEECE1"/>
      </a:lt2>
      <a:accent1>
        <a:srgbClr val="B2C448"/>
      </a:accent1>
      <a:accent2>
        <a:srgbClr val="D4D284"/>
      </a:accent2>
      <a:accent3>
        <a:srgbClr val="E2FFCA"/>
      </a:accent3>
      <a:accent4>
        <a:srgbClr val="000000"/>
      </a:accent4>
      <a:accent5>
        <a:srgbClr val="D5DEB1"/>
      </a:accent5>
      <a:accent6>
        <a:srgbClr val="C0BE77"/>
      </a:accent6>
      <a:hlink>
        <a:srgbClr val="FFCC99"/>
      </a:hlink>
      <a:folHlink>
        <a:srgbClr val="00CC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a d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Tema de Office 2">
        <a:dk1>
          <a:srgbClr val="000000"/>
        </a:dk1>
        <a:lt1>
          <a:srgbClr val="FFFFFF"/>
        </a:lt1>
        <a:dk2>
          <a:srgbClr val="1F497D"/>
        </a:dk2>
        <a:lt2>
          <a:srgbClr val="EEECE1"/>
        </a:lt2>
        <a:accent1>
          <a:srgbClr val="4F81BD"/>
        </a:accent1>
        <a:accent2>
          <a:srgbClr val="D4D284"/>
        </a:accent2>
        <a:accent3>
          <a:srgbClr val="FFFFFF"/>
        </a:accent3>
        <a:accent4>
          <a:srgbClr val="000000"/>
        </a:accent4>
        <a:accent5>
          <a:srgbClr val="B2C1DB"/>
        </a:accent5>
        <a:accent6>
          <a:srgbClr val="C0BE77"/>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Tema de Office 3">
        <a:dk1>
          <a:srgbClr val="000000"/>
        </a:dk1>
        <a:lt1>
          <a:srgbClr val="99CC00"/>
        </a:lt1>
        <a:dk2>
          <a:srgbClr val="1F497D"/>
        </a:dk2>
        <a:lt2>
          <a:srgbClr val="EEECE1"/>
        </a:lt2>
        <a:accent1>
          <a:srgbClr val="4F81BD"/>
        </a:accent1>
        <a:accent2>
          <a:srgbClr val="D4D284"/>
        </a:accent2>
        <a:accent3>
          <a:srgbClr val="CAE2AA"/>
        </a:accent3>
        <a:accent4>
          <a:srgbClr val="000000"/>
        </a:accent4>
        <a:accent5>
          <a:srgbClr val="B2C1DB"/>
        </a:accent5>
        <a:accent6>
          <a:srgbClr val="C0BE77"/>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Tema de Office 4">
        <a:dk1>
          <a:srgbClr val="000000"/>
        </a:dk1>
        <a:lt1>
          <a:srgbClr val="CCFF99"/>
        </a:lt1>
        <a:dk2>
          <a:srgbClr val="1F497D"/>
        </a:dk2>
        <a:lt2>
          <a:srgbClr val="EEECE1"/>
        </a:lt2>
        <a:accent1>
          <a:srgbClr val="4F81BD"/>
        </a:accent1>
        <a:accent2>
          <a:srgbClr val="D4D284"/>
        </a:accent2>
        <a:accent3>
          <a:srgbClr val="E2FFCA"/>
        </a:accent3>
        <a:accent4>
          <a:srgbClr val="000000"/>
        </a:accent4>
        <a:accent5>
          <a:srgbClr val="B2C1DB"/>
        </a:accent5>
        <a:accent6>
          <a:srgbClr val="C0BE77"/>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Tema de Office 5">
        <a:dk1>
          <a:srgbClr val="000000"/>
        </a:dk1>
        <a:lt1>
          <a:srgbClr val="CCFF99"/>
        </a:lt1>
        <a:dk2>
          <a:srgbClr val="1F497D"/>
        </a:dk2>
        <a:lt2>
          <a:srgbClr val="EEECE1"/>
        </a:lt2>
        <a:accent1>
          <a:srgbClr val="B2C448"/>
        </a:accent1>
        <a:accent2>
          <a:srgbClr val="D4D284"/>
        </a:accent2>
        <a:accent3>
          <a:srgbClr val="E2FFCA"/>
        </a:accent3>
        <a:accent4>
          <a:srgbClr val="000000"/>
        </a:accent4>
        <a:accent5>
          <a:srgbClr val="D5DEB1"/>
        </a:accent5>
        <a:accent6>
          <a:srgbClr val="C0BE77"/>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Tema de Office 6">
        <a:dk1>
          <a:srgbClr val="000000"/>
        </a:dk1>
        <a:lt1>
          <a:srgbClr val="CCFF99"/>
        </a:lt1>
        <a:dk2>
          <a:srgbClr val="1F497D"/>
        </a:dk2>
        <a:lt2>
          <a:srgbClr val="EEECE1"/>
        </a:lt2>
        <a:accent1>
          <a:srgbClr val="B2C448"/>
        </a:accent1>
        <a:accent2>
          <a:srgbClr val="D4D284"/>
        </a:accent2>
        <a:accent3>
          <a:srgbClr val="E2FFCA"/>
        </a:accent3>
        <a:accent4>
          <a:srgbClr val="000000"/>
        </a:accent4>
        <a:accent5>
          <a:srgbClr val="D5DEB1"/>
        </a:accent5>
        <a:accent6>
          <a:srgbClr val="C0BE77"/>
        </a:accent6>
        <a:hlink>
          <a:srgbClr val="FFCC99"/>
        </a:hlink>
        <a:folHlink>
          <a:srgbClr val="800080"/>
        </a:folHlink>
      </a:clrScheme>
      <a:clrMap bg1="lt1" tx1="dk1" bg2="lt2" tx2="dk2" accent1="accent1" accent2="accent2" accent3="accent3" accent4="accent4" accent5="accent5" accent6="accent6" hlink="hlink" folHlink="folHlink"/>
    </a:extraClrScheme>
    <a:extraClrScheme>
      <a:clrScheme name="Tema de Office 7">
        <a:dk1>
          <a:srgbClr val="000000"/>
        </a:dk1>
        <a:lt1>
          <a:srgbClr val="CCFF99"/>
        </a:lt1>
        <a:dk2>
          <a:srgbClr val="1F497D"/>
        </a:dk2>
        <a:lt2>
          <a:srgbClr val="EEECE1"/>
        </a:lt2>
        <a:accent1>
          <a:srgbClr val="B2C448"/>
        </a:accent1>
        <a:accent2>
          <a:srgbClr val="D4D284"/>
        </a:accent2>
        <a:accent3>
          <a:srgbClr val="E2FFCA"/>
        </a:accent3>
        <a:accent4>
          <a:srgbClr val="000000"/>
        </a:accent4>
        <a:accent5>
          <a:srgbClr val="D5DEB1"/>
        </a:accent5>
        <a:accent6>
          <a:srgbClr val="C0BE77"/>
        </a:accent6>
        <a:hlink>
          <a:srgbClr val="FFCC99"/>
        </a:hlink>
        <a:folHlink>
          <a:srgbClr val="00CC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1682</TotalTime>
  <Words>675</Words>
  <Application>Microsoft Office PowerPoint</Application>
  <PresentationFormat>Presentación en pantalla (4:3)</PresentationFormat>
  <Paragraphs>113</Paragraphs>
  <Slides>33</Slides>
  <Notes>2</Notes>
  <HiddenSlides>0</HiddenSlides>
  <MMClips>0</MMClips>
  <ScaleCrop>false</ScaleCrop>
  <HeadingPairs>
    <vt:vector size="6" baseType="variant">
      <vt:variant>
        <vt:lpstr>Fuentes usadas</vt:lpstr>
      </vt:variant>
      <vt:variant>
        <vt:i4>7</vt:i4>
      </vt:variant>
      <vt:variant>
        <vt:lpstr>Plantilla de diseño</vt:lpstr>
      </vt:variant>
      <vt:variant>
        <vt:i4>2</vt:i4>
      </vt:variant>
      <vt:variant>
        <vt:lpstr>Títulos de diapositiva</vt:lpstr>
      </vt:variant>
      <vt:variant>
        <vt:i4>33</vt:i4>
      </vt:variant>
    </vt:vector>
  </HeadingPairs>
  <TitlesOfParts>
    <vt:vector size="42" baseType="lpstr">
      <vt:lpstr>Arial</vt:lpstr>
      <vt:lpstr>Calibri</vt:lpstr>
      <vt:lpstr>BankGothic Md BT</vt:lpstr>
      <vt:lpstr>Times New Roman</vt:lpstr>
      <vt:lpstr>Berlin Sans FB Demi</vt:lpstr>
      <vt:lpstr>Verdana</vt:lpstr>
      <vt:lpstr>Georgia</vt:lpstr>
      <vt:lpstr>Tema de Office</vt:lpstr>
      <vt:lpstr>1_Tema de Office</vt:lpstr>
      <vt:lpstr>Diapositiva 1</vt:lpstr>
      <vt:lpstr> Departamento  Ciencias Básicas  </vt:lpstr>
      <vt:lpstr>Diapositiva 3</vt:lpstr>
      <vt:lpstr>Diapositiva 4</vt:lpstr>
      <vt:lpstr>Los RSU en Argentina</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EEEEE</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Susana</dc:creator>
  <cp:lastModifiedBy>UNLU</cp:lastModifiedBy>
  <cp:revision>154</cp:revision>
  <dcterms:created xsi:type="dcterms:W3CDTF">2012-06-27T22:37:05Z</dcterms:created>
  <dcterms:modified xsi:type="dcterms:W3CDTF">2012-08-08T07:48:40Z</dcterms:modified>
</cp:coreProperties>
</file>